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9" r:id="rId10"/>
    <p:sldId id="268" r:id="rId11"/>
    <p:sldId id="263" r:id="rId12"/>
    <p:sldId id="265" r:id="rId13"/>
    <p:sldId id="264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3F042A-8AE1-4C7D-9F5E-7C44439D2E87}" v="13" dt="2021-04-08T10:14:23.7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stoire Géo" userId="6bf99cdc89014445" providerId="LiveId" clId="{7C3F042A-8AE1-4C7D-9F5E-7C44439D2E87}"/>
    <pc:docChg chg="undo custSel addSld modSld sldOrd">
      <pc:chgData name="Histoire Géo" userId="6bf99cdc89014445" providerId="LiveId" clId="{7C3F042A-8AE1-4C7D-9F5E-7C44439D2E87}" dt="2021-04-08T10:14:23.796" v="372" actId="313"/>
      <pc:docMkLst>
        <pc:docMk/>
      </pc:docMkLst>
      <pc:sldChg chg="modSp">
        <pc:chgData name="Histoire Géo" userId="6bf99cdc89014445" providerId="LiveId" clId="{7C3F042A-8AE1-4C7D-9F5E-7C44439D2E87}" dt="2021-04-08T10:14:23.796" v="372" actId="313"/>
        <pc:sldMkLst>
          <pc:docMk/>
          <pc:sldMk cId="2602932045" sldId="259"/>
        </pc:sldMkLst>
        <pc:graphicFrameChg chg="mod">
          <ac:chgData name="Histoire Géo" userId="6bf99cdc89014445" providerId="LiveId" clId="{7C3F042A-8AE1-4C7D-9F5E-7C44439D2E87}" dt="2021-04-08T10:14:23.796" v="372" actId="313"/>
          <ac:graphicFrameMkLst>
            <pc:docMk/>
            <pc:sldMk cId="2602932045" sldId="259"/>
            <ac:graphicFrameMk id="24" creationId="{EFEC92BB-80FB-4795-A102-A102479166C1}"/>
          </ac:graphicFrameMkLst>
        </pc:graphicFrameChg>
      </pc:sldChg>
      <pc:sldChg chg="ord">
        <pc:chgData name="Histoire Géo" userId="6bf99cdc89014445" providerId="LiveId" clId="{7C3F042A-8AE1-4C7D-9F5E-7C44439D2E87}" dt="2021-04-08T08:48:50.411" v="1"/>
        <pc:sldMkLst>
          <pc:docMk/>
          <pc:sldMk cId="1355288277" sldId="263"/>
        </pc:sldMkLst>
      </pc:sldChg>
      <pc:sldChg chg="ord">
        <pc:chgData name="Histoire Géo" userId="6bf99cdc89014445" providerId="LiveId" clId="{7C3F042A-8AE1-4C7D-9F5E-7C44439D2E87}" dt="2021-04-08T08:52:40.372" v="42"/>
        <pc:sldMkLst>
          <pc:docMk/>
          <pc:sldMk cId="2129428125" sldId="264"/>
        </pc:sldMkLst>
      </pc:sldChg>
      <pc:sldChg chg="modSp mod">
        <pc:chgData name="Histoire Géo" userId="6bf99cdc89014445" providerId="LiveId" clId="{7C3F042A-8AE1-4C7D-9F5E-7C44439D2E87}" dt="2021-04-08T08:49:32.798" v="35" actId="1076"/>
        <pc:sldMkLst>
          <pc:docMk/>
          <pc:sldMk cId="1229912238" sldId="265"/>
        </pc:sldMkLst>
        <pc:spChg chg="mod">
          <ac:chgData name="Histoire Géo" userId="6bf99cdc89014445" providerId="LiveId" clId="{7C3F042A-8AE1-4C7D-9F5E-7C44439D2E87}" dt="2021-04-08T08:49:23.677" v="33" actId="20577"/>
          <ac:spMkLst>
            <pc:docMk/>
            <pc:sldMk cId="1229912238" sldId="265"/>
            <ac:spMk id="3" creationId="{A8689008-7B0B-4107-A9AC-666B808F51D9}"/>
          </ac:spMkLst>
        </pc:spChg>
        <pc:picChg chg="mod">
          <ac:chgData name="Histoire Géo" userId="6bf99cdc89014445" providerId="LiveId" clId="{7C3F042A-8AE1-4C7D-9F5E-7C44439D2E87}" dt="2021-04-08T08:49:32.798" v="35" actId="1076"/>
          <ac:picMkLst>
            <pc:docMk/>
            <pc:sldMk cId="1229912238" sldId="265"/>
            <ac:picMk id="10" creationId="{06F1B6D9-5331-49B0-A895-CAFDC2194A20}"/>
          </ac:picMkLst>
        </pc:picChg>
      </pc:sldChg>
      <pc:sldChg chg="addSp delSp modSp mod">
        <pc:chgData name="Histoire Géo" userId="6bf99cdc89014445" providerId="LiveId" clId="{7C3F042A-8AE1-4C7D-9F5E-7C44439D2E87}" dt="2021-04-08T09:50:46.494" v="366" actId="1076"/>
        <pc:sldMkLst>
          <pc:docMk/>
          <pc:sldMk cId="171149274" sldId="267"/>
        </pc:sldMkLst>
        <pc:spChg chg="mod ord">
          <ac:chgData name="Histoire Géo" userId="6bf99cdc89014445" providerId="LiveId" clId="{7C3F042A-8AE1-4C7D-9F5E-7C44439D2E87}" dt="2021-04-08T09:00:08.578" v="172" actId="20577"/>
          <ac:spMkLst>
            <pc:docMk/>
            <pc:sldMk cId="171149274" sldId="267"/>
            <ac:spMk id="9" creationId="{C50641CA-EBC8-4DFD-9DA0-4B258D19C5F5}"/>
          </ac:spMkLst>
        </pc:spChg>
        <pc:spChg chg="add del">
          <ac:chgData name="Histoire Géo" userId="6bf99cdc89014445" providerId="LiveId" clId="{7C3F042A-8AE1-4C7D-9F5E-7C44439D2E87}" dt="2021-04-08T08:56:48.473" v="54" actId="26606"/>
          <ac:spMkLst>
            <pc:docMk/>
            <pc:sldMk cId="171149274" sldId="267"/>
            <ac:spMk id="23" creationId="{823AC064-BC96-4F32-8AE1-B2FD38754823}"/>
          </ac:spMkLst>
        </pc:spChg>
        <pc:spChg chg="add del">
          <ac:chgData name="Histoire Géo" userId="6bf99cdc89014445" providerId="LiveId" clId="{7C3F042A-8AE1-4C7D-9F5E-7C44439D2E87}" dt="2021-04-08T08:56:48.473" v="54" actId="26606"/>
          <ac:spMkLst>
            <pc:docMk/>
            <pc:sldMk cId="171149274" sldId="267"/>
            <ac:spMk id="30" creationId="{889AE703-9EC1-473D-8723-8E991E88520E}"/>
          </ac:spMkLst>
        </pc:spChg>
        <pc:picChg chg="del">
          <ac:chgData name="Histoire Géo" userId="6bf99cdc89014445" providerId="LiveId" clId="{7C3F042A-8AE1-4C7D-9F5E-7C44439D2E87}" dt="2021-04-08T08:56:04.004" v="47" actId="478"/>
          <ac:picMkLst>
            <pc:docMk/>
            <pc:sldMk cId="171149274" sldId="267"/>
            <ac:picMk id="2" creationId="{EAA0FF37-7797-4EF4-8492-9E3E8D4B16E5}"/>
          </ac:picMkLst>
        </pc:picChg>
        <pc:picChg chg="add del mod">
          <ac:chgData name="Histoire Géo" userId="6bf99cdc89014445" providerId="LiveId" clId="{7C3F042A-8AE1-4C7D-9F5E-7C44439D2E87}" dt="2021-04-08T09:50:30.202" v="361" actId="478"/>
          <ac:picMkLst>
            <pc:docMk/>
            <pc:sldMk cId="171149274" sldId="267"/>
            <ac:picMk id="3" creationId="{724F0DF1-1A59-4AA5-9658-24843013C32E}"/>
          </ac:picMkLst>
        </pc:picChg>
        <pc:picChg chg="del">
          <ac:chgData name="Histoire Géo" userId="6bf99cdc89014445" providerId="LiveId" clId="{7C3F042A-8AE1-4C7D-9F5E-7C44439D2E87}" dt="2021-04-08T08:52:48.989" v="43" actId="478"/>
          <ac:picMkLst>
            <pc:docMk/>
            <pc:sldMk cId="171149274" sldId="267"/>
            <ac:picMk id="3" creationId="{81EC9417-B83B-41F7-BA0A-9B74E2AA0A56}"/>
          </ac:picMkLst>
        </pc:picChg>
        <pc:picChg chg="add mod">
          <ac:chgData name="Histoire Géo" userId="6bf99cdc89014445" providerId="LiveId" clId="{7C3F042A-8AE1-4C7D-9F5E-7C44439D2E87}" dt="2021-04-08T08:56:48.473" v="54" actId="26606"/>
          <ac:picMkLst>
            <pc:docMk/>
            <pc:sldMk cId="171149274" sldId="267"/>
            <ac:picMk id="5" creationId="{64300559-F9F5-42E1-BE13-96B9E779EC10}"/>
          </ac:picMkLst>
        </pc:picChg>
        <pc:picChg chg="add mod">
          <ac:chgData name="Histoire Géo" userId="6bf99cdc89014445" providerId="LiveId" clId="{7C3F042A-8AE1-4C7D-9F5E-7C44439D2E87}" dt="2021-04-08T09:50:46.494" v="366" actId="1076"/>
          <ac:picMkLst>
            <pc:docMk/>
            <pc:sldMk cId="171149274" sldId="267"/>
            <ac:picMk id="6" creationId="{3C61F70C-825C-4519-AC96-54127DF30EBD}"/>
          </ac:picMkLst>
        </pc:picChg>
        <pc:picChg chg="add mod ord">
          <ac:chgData name="Histoire Géo" userId="6bf99cdc89014445" providerId="LiveId" clId="{7C3F042A-8AE1-4C7D-9F5E-7C44439D2E87}" dt="2021-04-08T09:48:28.750" v="356" actId="1076"/>
          <ac:picMkLst>
            <pc:docMk/>
            <pc:sldMk cId="171149274" sldId="267"/>
            <ac:picMk id="8" creationId="{A4AF0892-2ACD-4924-A377-3B93453AD4A6}"/>
          </ac:picMkLst>
        </pc:picChg>
        <pc:cxnChg chg="add del">
          <ac:chgData name="Histoire Géo" userId="6bf99cdc89014445" providerId="LiveId" clId="{7C3F042A-8AE1-4C7D-9F5E-7C44439D2E87}" dt="2021-04-08T08:56:48.473" v="54" actId="26606"/>
          <ac:cxnSpMkLst>
            <pc:docMk/>
            <pc:sldMk cId="171149274" sldId="267"/>
            <ac:cxnSpMk id="21" creationId="{DB146403-F3D6-484B-B2ED-97F9565D0370}"/>
          </ac:cxnSpMkLst>
        </pc:cxnChg>
        <pc:cxnChg chg="add del">
          <ac:chgData name="Histoire Géo" userId="6bf99cdc89014445" providerId="LiveId" clId="{7C3F042A-8AE1-4C7D-9F5E-7C44439D2E87}" dt="2021-04-08T08:56:48.473" v="54" actId="26606"/>
          <ac:cxnSpMkLst>
            <pc:docMk/>
            <pc:sldMk cId="171149274" sldId="267"/>
            <ac:cxnSpMk id="25" creationId="{7E7C77BC-7138-40B1-A15B-20F57A494629}"/>
          </ac:cxnSpMkLst>
        </pc:cxnChg>
      </pc:sldChg>
      <pc:sldChg chg="addSp modSp add mod">
        <pc:chgData name="Histoire Géo" userId="6bf99cdc89014445" providerId="LiveId" clId="{7C3F042A-8AE1-4C7D-9F5E-7C44439D2E87}" dt="2021-04-08T09:48:49.544" v="360" actId="1076"/>
        <pc:sldMkLst>
          <pc:docMk/>
          <pc:sldMk cId="1372322149" sldId="268"/>
        </pc:sldMkLst>
        <pc:picChg chg="mod">
          <ac:chgData name="Histoire Géo" userId="6bf99cdc89014445" providerId="LiveId" clId="{7C3F042A-8AE1-4C7D-9F5E-7C44439D2E87}" dt="2021-04-08T09:48:45.732" v="359" actId="1076"/>
          <ac:picMkLst>
            <pc:docMk/>
            <pc:sldMk cId="1372322149" sldId="268"/>
            <ac:picMk id="3" creationId="{81EC9417-B83B-41F7-BA0A-9B74E2AA0A56}"/>
          </ac:picMkLst>
        </pc:picChg>
        <pc:picChg chg="add mod">
          <ac:chgData name="Histoire Géo" userId="6bf99cdc89014445" providerId="LiveId" clId="{7C3F042A-8AE1-4C7D-9F5E-7C44439D2E87}" dt="2021-04-08T09:48:49.544" v="360" actId="1076"/>
          <ac:picMkLst>
            <pc:docMk/>
            <pc:sldMk cId="1372322149" sldId="268"/>
            <ac:picMk id="8" creationId="{C915E7DE-1A9E-470B-81FF-1C0FCB417B6B}"/>
          </ac:picMkLst>
        </pc:picChg>
      </pc:sldChg>
      <pc:sldChg chg="addSp delSp modSp add mod setBg delDesignElem">
        <pc:chgData name="Histoire Géo" userId="6bf99cdc89014445" providerId="LiveId" clId="{7C3F042A-8AE1-4C7D-9F5E-7C44439D2E87}" dt="2021-04-08T09:11:34.017" v="350" actId="14100"/>
        <pc:sldMkLst>
          <pc:docMk/>
          <pc:sldMk cId="1389817431" sldId="269"/>
        </pc:sldMkLst>
        <pc:spChg chg="mod ord">
          <ac:chgData name="Histoire Géo" userId="6bf99cdc89014445" providerId="LiveId" clId="{7C3F042A-8AE1-4C7D-9F5E-7C44439D2E87}" dt="2021-04-08T09:11:13.367" v="347" actId="26606"/>
          <ac:spMkLst>
            <pc:docMk/>
            <pc:sldMk cId="1389817431" sldId="269"/>
            <ac:spMk id="3" creationId="{A8689008-7B0B-4107-A9AC-666B808F51D9}"/>
          </ac:spMkLst>
        </pc:spChg>
        <pc:spChg chg="del">
          <ac:chgData name="Histoire Géo" userId="6bf99cdc89014445" providerId="LiveId" clId="{7C3F042A-8AE1-4C7D-9F5E-7C44439D2E87}" dt="2021-04-08T09:00:58.103" v="177" actId="478"/>
          <ac:spMkLst>
            <pc:docMk/>
            <pc:sldMk cId="1389817431" sldId="269"/>
            <ac:spMk id="5" creationId="{7D9DE431-CC01-4E05-B989-9037AE503C3A}"/>
          </ac:spMkLst>
        </pc:spChg>
        <pc:spChg chg="del">
          <ac:chgData name="Histoire Géo" userId="6bf99cdc89014445" providerId="LiveId" clId="{7C3F042A-8AE1-4C7D-9F5E-7C44439D2E87}" dt="2021-04-08T09:00:56.762" v="176" actId="478"/>
          <ac:spMkLst>
            <pc:docMk/>
            <pc:sldMk cId="1389817431" sldId="269"/>
            <ac:spMk id="6" creationId="{7616A625-C261-48B8-A2EA-3392D8567797}"/>
          </ac:spMkLst>
        </pc:spChg>
        <pc:spChg chg="del">
          <ac:chgData name="Histoire Géo" userId="6bf99cdc89014445" providerId="LiveId" clId="{7C3F042A-8AE1-4C7D-9F5E-7C44439D2E87}" dt="2021-04-08T09:00:55.449" v="175" actId="478"/>
          <ac:spMkLst>
            <pc:docMk/>
            <pc:sldMk cId="1389817431" sldId="269"/>
            <ac:spMk id="8" creationId="{76C93E60-DBC3-4FED-BE5F-60FC2BC9E29E}"/>
          </ac:spMkLst>
        </pc:spChg>
        <pc:spChg chg="add del mod">
          <ac:chgData name="Histoire Géo" userId="6bf99cdc89014445" providerId="LiveId" clId="{7C3F042A-8AE1-4C7D-9F5E-7C44439D2E87}" dt="2021-04-08T09:07:24.388" v="329" actId="478"/>
          <ac:spMkLst>
            <pc:docMk/>
            <pc:sldMk cId="1389817431" sldId="269"/>
            <ac:spMk id="11" creationId="{D88E6C8C-5280-4AD4-998F-30C67079B09D}"/>
          </ac:spMkLst>
        </pc:spChg>
        <pc:spChg chg="del">
          <ac:chgData name="Histoire Géo" userId="6bf99cdc89014445" providerId="LiveId" clId="{7C3F042A-8AE1-4C7D-9F5E-7C44439D2E87}" dt="2021-04-08T09:00:43.389" v="174"/>
          <ac:spMkLst>
            <pc:docMk/>
            <pc:sldMk cId="1389817431" sldId="269"/>
            <ac:spMk id="13" creationId="{2D2B266D-3625-4584-A5C3-7D3F672CFF30}"/>
          </ac:spMkLst>
        </pc:spChg>
        <pc:spChg chg="add del">
          <ac:chgData name="Histoire Géo" userId="6bf99cdc89014445" providerId="LiveId" clId="{7C3F042A-8AE1-4C7D-9F5E-7C44439D2E87}" dt="2021-04-08T09:11:13.367" v="347" actId="26606"/>
          <ac:spMkLst>
            <pc:docMk/>
            <pc:sldMk cId="1389817431" sldId="269"/>
            <ac:spMk id="14" creationId="{D4974D33-8DC5-464E-8C6D-BE58F0669C17}"/>
          </ac:spMkLst>
        </pc:spChg>
        <pc:spChg chg="del">
          <ac:chgData name="Histoire Géo" userId="6bf99cdc89014445" providerId="LiveId" clId="{7C3F042A-8AE1-4C7D-9F5E-7C44439D2E87}" dt="2021-04-08T09:00:43.389" v="174"/>
          <ac:spMkLst>
            <pc:docMk/>
            <pc:sldMk cId="1389817431" sldId="269"/>
            <ac:spMk id="15" creationId="{A5D2A5D1-BA0D-47D3-B051-DA7743C46E28}"/>
          </ac:spMkLst>
        </pc:spChg>
        <pc:spChg chg="add del">
          <ac:chgData name="Histoire Géo" userId="6bf99cdc89014445" providerId="LiveId" clId="{7C3F042A-8AE1-4C7D-9F5E-7C44439D2E87}" dt="2021-04-08T09:11:13.367" v="347" actId="26606"/>
          <ac:spMkLst>
            <pc:docMk/>
            <pc:sldMk cId="1389817431" sldId="269"/>
            <ac:spMk id="16" creationId="{F13C74B1-5B17-4795-BED0-7140497B445A}"/>
          </ac:spMkLst>
        </pc:spChg>
        <pc:spChg chg="add del">
          <ac:chgData name="Histoire Géo" userId="6bf99cdc89014445" providerId="LiveId" clId="{7C3F042A-8AE1-4C7D-9F5E-7C44439D2E87}" dt="2021-04-08T09:11:13.367" v="347" actId="26606"/>
          <ac:spMkLst>
            <pc:docMk/>
            <pc:sldMk cId="1389817431" sldId="269"/>
            <ac:spMk id="21" creationId="{F13C74B1-5B17-4795-BED0-7140497B445A}"/>
          </ac:spMkLst>
        </pc:spChg>
        <pc:spChg chg="add del">
          <ac:chgData name="Histoire Géo" userId="6bf99cdc89014445" providerId="LiveId" clId="{7C3F042A-8AE1-4C7D-9F5E-7C44439D2E87}" dt="2021-04-08T09:11:13.367" v="347" actId="26606"/>
          <ac:spMkLst>
            <pc:docMk/>
            <pc:sldMk cId="1389817431" sldId="269"/>
            <ac:spMk id="23" creationId="{D4974D33-8DC5-464E-8C6D-BE58F0669C17}"/>
          </ac:spMkLst>
        </pc:spChg>
        <pc:picChg chg="add mod">
          <ac:chgData name="Histoire Géo" userId="6bf99cdc89014445" providerId="LiveId" clId="{7C3F042A-8AE1-4C7D-9F5E-7C44439D2E87}" dt="2021-04-08T09:10:24.278" v="341" actId="26606"/>
          <ac:picMkLst>
            <pc:docMk/>
            <pc:sldMk cId="1389817431" sldId="269"/>
            <ac:picMk id="7" creationId="{6760953E-DC40-4FE5-8234-3BCC8FFBD0EC}"/>
          </ac:picMkLst>
        </pc:picChg>
        <pc:picChg chg="del">
          <ac:chgData name="Histoire Géo" userId="6bf99cdc89014445" providerId="LiveId" clId="{7C3F042A-8AE1-4C7D-9F5E-7C44439D2E87}" dt="2021-04-08T09:00:59.888" v="178" actId="478"/>
          <ac:picMkLst>
            <pc:docMk/>
            <pc:sldMk cId="1389817431" sldId="269"/>
            <ac:picMk id="10" creationId="{06F1B6D9-5331-49B0-A895-CAFDC2194A20}"/>
          </ac:picMkLst>
        </pc:picChg>
        <pc:picChg chg="add del">
          <ac:chgData name="Histoire Géo" userId="6bf99cdc89014445" providerId="LiveId" clId="{7C3F042A-8AE1-4C7D-9F5E-7C44439D2E87}" dt="2021-04-08T09:10:24.263" v="340" actId="26606"/>
          <ac:picMkLst>
            <pc:docMk/>
            <pc:sldMk cId="1389817431" sldId="269"/>
            <ac:picMk id="12" creationId="{54DDEBDD-D8BD-41A6-8A0D-B00E3768B0F9}"/>
          </ac:picMkLst>
        </pc:picChg>
        <pc:picChg chg="add mod">
          <ac:chgData name="Histoire Géo" userId="6bf99cdc89014445" providerId="LiveId" clId="{7C3F042A-8AE1-4C7D-9F5E-7C44439D2E87}" dt="2021-04-08T09:11:34.017" v="350" actId="14100"/>
          <ac:picMkLst>
            <pc:docMk/>
            <pc:sldMk cId="1389817431" sldId="269"/>
            <ac:picMk id="18" creationId="{D780E5CD-DE4E-4349-B605-8ADF1523418A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6730A1-51A1-4BAC-9E5E-958B4E763F0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30AA7B2-684E-492F-B376-BE9728394781}">
      <dgm:prSet/>
      <dgm:spPr/>
      <dgm:t>
        <a:bodyPr/>
        <a:lstStyle/>
        <a:p>
          <a:r>
            <a:rPr lang="en-US" dirty="0"/>
            <a:t>Nous </a:t>
          </a:r>
          <a:r>
            <a:rPr lang="en-US" dirty="0" err="1"/>
            <a:t>avons</a:t>
          </a:r>
          <a:r>
            <a:rPr lang="en-US" dirty="0"/>
            <a:t> </a:t>
          </a:r>
          <a:r>
            <a:rPr lang="en-US" dirty="0" err="1"/>
            <a:t>constaté</a:t>
          </a:r>
          <a:r>
            <a:rPr lang="en-US" dirty="0"/>
            <a:t> dans </a:t>
          </a:r>
          <a:r>
            <a:rPr lang="en-US" dirty="0" err="1"/>
            <a:t>notre</a:t>
          </a:r>
          <a:r>
            <a:rPr lang="en-US" dirty="0"/>
            <a:t> club/village que le foot et les jeux de </a:t>
          </a:r>
          <a:r>
            <a:rPr lang="en-US" dirty="0" err="1"/>
            <a:t>ballons</a:t>
          </a:r>
          <a:r>
            <a:rPr lang="en-US" dirty="0"/>
            <a:t> </a:t>
          </a:r>
          <a:r>
            <a:rPr lang="en-US" dirty="0" err="1"/>
            <a:t>suscitaient</a:t>
          </a:r>
          <a:r>
            <a:rPr lang="en-US" dirty="0"/>
            <a:t> de </a:t>
          </a:r>
          <a:r>
            <a:rPr lang="en-US" dirty="0" err="1"/>
            <a:t>l’intérêts</a:t>
          </a:r>
          <a:r>
            <a:rPr lang="en-US" dirty="0"/>
            <a:t> chez les tout petits.</a:t>
          </a:r>
        </a:p>
      </dgm:t>
    </dgm:pt>
    <dgm:pt modelId="{BB75AA60-0514-4048-B079-010793C67185}" type="parTrans" cxnId="{0CF0AB6B-4906-44CA-8193-FD727E5049AD}">
      <dgm:prSet/>
      <dgm:spPr/>
      <dgm:t>
        <a:bodyPr/>
        <a:lstStyle/>
        <a:p>
          <a:endParaRPr lang="en-US"/>
        </a:p>
      </dgm:t>
    </dgm:pt>
    <dgm:pt modelId="{9D180A8C-BA72-47D0-8ADF-0302444EA9DA}" type="sibTrans" cxnId="{0CF0AB6B-4906-44CA-8193-FD727E5049AD}">
      <dgm:prSet/>
      <dgm:spPr/>
      <dgm:t>
        <a:bodyPr/>
        <a:lstStyle/>
        <a:p>
          <a:endParaRPr lang="en-US"/>
        </a:p>
      </dgm:t>
    </dgm:pt>
    <dgm:pt modelId="{64A7B7A2-D5E9-466B-BE6B-31FC9FFF6442}">
      <dgm:prSet/>
      <dgm:spPr/>
      <dgm:t>
        <a:bodyPr/>
        <a:lstStyle/>
        <a:p>
          <a:r>
            <a:rPr lang="en-US"/>
            <a:t>C'est en essayant d'allier ses intérêts et les capacités motrices des enfants de 2 à 5 ans que nous avons décidé de lancer le projet de l'académie Minimoys.</a:t>
          </a:r>
        </a:p>
      </dgm:t>
    </dgm:pt>
    <dgm:pt modelId="{68092D8C-0779-4156-A356-2E2846652429}" type="parTrans" cxnId="{478011F6-BB3F-4597-AB5A-3973FD80B9FF}">
      <dgm:prSet/>
      <dgm:spPr/>
      <dgm:t>
        <a:bodyPr/>
        <a:lstStyle/>
        <a:p>
          <a:endParaRPr lang="en-US"/>
        </a:p>
      </dgm:t>
    </dgm:pt>
    <dgm:pt modelId="{FF3008C8-D54C-4584-B5AC-233D5B341279}" type="sibTrans" cxnId="{478011F6-BB3F-4597-AB5A-3973FD80B9FF}">
      <dgm:prSet/>
      <dgm:spPr/>
      <dgm:t>
        <a:bodyPr/>
        <a:lstStyle/>
        <a:p>
          <a:endParaRPr lang="en-US"/>
        </a:p>
      </dgm:t>
    </dgm:pt>
    <dgm:pt modelId="{C7AED575-14AB-42A9-81A3-B293D45F87BB}">
      <dgm:prSet/>
      <dgm:spPr/>
      <dgm:t>
        <a:bodyPr/>
        <a:lstStyle/>
        <a:p>
          <a:r>
            <a:rPr lang="en-US"/>
            <a:t>Cette académie se veut respectueuse du développement psychomoteur et du rythme de chaque enfant . </a:t>
          </a:r>
        </a:p>
      </dgm:t>
    </dgm:pt>
    <dgm:pt modelId="{554F043A-7610-4207-AF8A-FF075D7B9A3C}" type="parTrans" cxnId="{2C3929EA-C779-439B-986A-454A6644D030}">
      <dgm:prSet/>
      <dgm:spPr/>
      <dgm:t>
        <a:bodyPr/>
        <a:lstStyle/>
        <a:p>
          <a:endParaRPr lang="en-US"/>
        </a:p>
      </dgm:t>
    </dgm:pt>
    <dgm:pt modelId="{767959F2-7723-4F7F-A329-AE82412FB1E5}" type="sibTrans" cxnId="{2C3929EA-C779-439B-986A-454A6644D030}">
      <dgm:prSet/>
      <dgm:spPr/>
      <dgm:t>
        <a:bodyPr/>
        <a:lstStyle/>
        <a:p>
          <a:endParaRPr lang="en-US"/>
        </a:p>
      </dgm:t>
    </dgm:pt>
    <dgm:pt modelId="{BB1E855B-CE3F-493C-B4C4-7F890E81FEBB}" type="pres">
      <dgm:prSet presAssocID="{B86730A1-51A1-4BAC-9E5E-958B4E763F04}" presName="linear" presStyleCnt="0">
        <dgm:presLayoutVars>
          <dgm:animLvl val="lvl"/>
          <dgm:resizeHandles val="exact"/>
        </dgm:presLayoutVars>
      </dgm:prSet>
      <dgm:spPr/>
    </dgm:pt>
    <dgm:pt modelId="{FBE9EE06-1D7A-4DCF-9DD3-03374AE3D50C}" type="pres">
      <dgm:prSet presAssocID="{F30AA7B2-684E-492F-B376-BE972839478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662B796-B361-4924-B52F-39BCD6F2B0ED}" type="pres">
      <dgm:prSet presAssocID="{9D180A8C-BA72-47D0-8ADF-0302444EA9DA}" presName="spacer" presStyleCnt="0"/>
      <dgm:spPr/>
    </dgm:pt>
    <dgm:pt modelId="{35435291-9389-4095-913D-6C5B9231232F}" type="pres">
      <dgm:prSet presAssocID="{64A7B7A2-D5E9-466B-BE6B-31FC9FFF644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B275506-06C7-47C5-87BE-FDAC630A58F5}" type="pres">
      <dgm:prSet presAssocID="{FF3008C8-D54C-4584-B5AC-233D5B341279}" presName="spacer" presStyleCnt="0"/>
      <dgm:spPr/>
    </dgm:pt>
    <dgm:pt modelId="{3220464B-8FDF-4ADA-B731-F600324F5FF2}" type="pres">
      <dgm:prSet presAssocID="{C7AED575-14AB-42A9-81A3-B293D45F87B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6353305-5914-42FE-9197-94A48E4A4DEB}" type="presOf" srcId="{B86730A1-51A1-4BAC-9E5E-958B4E763F04}" destId="{BB1E855B-CE3F-493C-B4C4-7F890E81FEBB}" srcOrd="0" destOrd="0" presId="urn:microsoft.com/office/officeart/2005/8/layout/vList2"/>
    <dgm:cxn modelId="{58757D1D-8B35-4EB0-A3E5-AD4351113CFA}" type="presOf" srcId="{F30AA7B2-684E-492F-B376-BE9728394781}" destId="{FBE9EE06-1D7A-4DCF-9DD3-03374AE3D50C}" srcOrd="0" destOrd="0" presId="urn:microsoft.com/office/officeart/2005/8/layout/vList2"/>
    <dgm:cxn modelId="{3D533931-0C5B-4335-9F8E-E70EC8A55517}" type="presOf" srcId="{64A7B7A2-D5E9-466B-BE6B-31FC9FFF6442}" destId="{35435291-9389-4095-913D-6C5B9231232F}" srcOrd="0" destOrd="0" presId="urn:microsoft.com/office/officeart/2005/8/layout/vList2"/>
    <dgm:cxn modelId="{0CF0AB6B-4906-44CA-8193-FD727E5049AD}" srcId="{B86730A1-51A1-4BAC-9E5E-958B4E763F04}" destId="{F30AA7B2-684E-492F-B376-BE9728394781}" srcOrd="0" destOrd="0" parTransId="{BB75AA60-0514-4048-B079-010793C67185}" sibTransId="{9D180A8C-BA72-47D0-8ADF-0302444EA9DA}"/>
    <dgm:cxn modelId="{27FE3ECD-33B4-4A91-8FAD-95D85C4374AB}" type="presOf" srcId="{C7AED575-14AB-42A9-81A3-B293D45F87BB}" destId="{3220464B-8FDF-4ADA-B731-F600324F5FF2}" srcOrd="0" destOrd="0" presId="urn:microsoft.com/office/officeart/2005/8/layout/vList2"/>
    <dgm:cxn modelId="{2C3929EA-C779-439B-986A-454A6644D030}" srcId="{B86730A1-51A1-4BAC-9E5E-958B4E763F04}" destId="{C7AED575-14AB-42A9-81A3-B293D45F87BB}" srcOrd="2" destOrd="0" parTransId="{554F043A-7610-4207-AF8A-FF075D7B9A3C}" sibTransId="{767959F2-7723-4F7F-A329-AE82412FB1E5}"/>
    <dgm:cxn modelId="{478011F6-BB3F-4597-AB5A-3973FD80B9FF}" srcId="{B86730A1-51A1-4BAC-9E5E-958B4E763F04}" destId="{64A7B7A2-D5E9-466B-BE6B-31FC9FFF6442}" srcOrd="1" destOrd="0" parTransId="{68092D8C-0779-4156-A356-2E2846652429}" sibTransId="{FF3008C8-D54C-4584-B5AC-233D5B341279}"/>
    <dgm:cxn modelId="{7789A5F5-BD40-4E7C-AB8A-835F3BA3088D}" type="presParOf" srcId="{BB1E855B-CE3F-493C-B4C4-7F890E81FEBB}" destId="{FBE9EE06-1D7A-4DCF-9DD3-03374AE3D50C}" srcOrd="0" destOrd="0" presId="urn:microsoft.com/office/officeart/2005/8/layout/vList2"/>
    <dgm:cxn modelId="{C932411D-1463-466D-B277-D1D5D821E25C}" type="presParOf" srcId="{BB1E855B-CE3F-493C-B4C4-7F890E81FEBB}" destId="{9662B796-B361-4924-B52F-39BCD6F2B0ED}" srcOrd="1" destOrd="0" presId="urn:microsoft.com/office/officeart/2005/8/layout/vList2"/>
    <dgm:cxn modelId="{01A5B717-5AB1-4D0C-BC1E-B8889CB8C707}" type="presParOf" srcId="{BB1E855B-CE3F-493C-B4C4-7F890E81FEBB}" destId="{35435291-9389-4095-913D-6C5B9231232F}" srcOrd="2" destOrd="0" presId="urn:microsoft.com/office/officeart/2005/8/layout/vList2"/>
    <dgm:cxn modelId="{1B5F9F35-D126-421F-90D1-F8D96A86AAAD}" type="presParOf" srcId="{BB1E855B-CE3F-493C-B4C4-7F890E81FEBB}" destId="{3B275506-06C7-47C5-87BE-FDAC630A58F5}" srcOrd="3" destOrd="0" presId="urn:microsoft.com/office/officeart/2005/8/layout/vList2"/>
    <dgm:cxn modelId="{D2638129-6A33-4B7D-8148-24215AA708E1}" type="presParOf" srcId="{BB1E855B-CE3F-493C-B4C4-7F890E81FEBB}" destId="{3220464B-8FDF-4ADA-B731-F600324F5FF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06E3E6-7228-4E21-81B3-88874F77BE09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B0B36C9-438E-463F-818E-D9941C1CA5CB}">
      <dgm:prSet/>
      <dgm:spPr/>
      <dgm:t>
        <a:bodyPr/>
        <a:lstStyle/>
        <a:p>
          <a:r>
            <a:rPr lang="en-US"/>
            <a:t>Elle propose des séances d'initiations au foot au moyen</a:t>
          </a:r>
        </a:p>
      </dgm:t>
    </dgm:pt>
    <dgm:pt modelId="{590AD154-B6EA-42FC-9796-438BB4836DCA}" type="parTrans" cxnId="{295EA6E4-AE3F-4632-9159-115A6A82EC72}">
      <dgm:prSet/>
      <dgm:spPr/>
      <dgm:t>
        <a:bodyPr/>
        <a:lstStyle/>
        <a:p>
          <a:endParaRPr lang="en-US"/>
        </a:p>
      </dgm:t>
    </dgm:pt>
    <dgm:pt modelId="{C974E289-71BC-4FD1-96BE-06DDDC9D3B4B}" type="sibTrans" cxnId="{295EA6E4-AE3F-4632-9159-115A6A82EC72}">
      <dgm:prSet/>
      <dgm:spPr/>
      <dgm:t>
        <a:bodyPr/>
        <a:lstStyle/>
        <a:p>
          <a:endParaRPr lang="en-US"/>
        </a:p>
      </dgm:t>
    </dgm:pt>
    <dgm:pt modelId="{FE0A6915-086F-4F2B-B89C-354379F83CED}">
      <dgm:prSet/>
      <dgm:spPr/>
      <dgm:t>
        <a:bodyPr/>
        <a:lstStyle/>
        <a:p>
          <a:r>
            <a:rPr lang="en-US"/>
            <a:t>de manipulation </a:t>
          </a:r>
        </a:p>
      </dgm:t>
    </dgm:pt>
    <dgm:pt modelId="{EE590637-AFAE-4B8F-B06F-314199B60590}" type="parTrans" cxnId="{DBACA3B4-3B54-4D7D-A5BA-B72A5F2FEAAF}">
      <dgm:prSet/>
      <dgm:spPr/>
      <dgm:t>
        <a:bodyPr/>
        <a:lstStyle/>
        <a:p>
          <a:endParaRPr lang="en-US"/>
        </a:p>
      </dgm:t>
    </dgm:pt>
    <dgm:pt modelId="{DC2C1067-B9DD-4557-80D2-78F65C7F9C77}" type="sibTrans" cxnId="{DBACA3B4-3B54-4D7D-A5BA-B72A5F2FEAAF}">
      <dgm:prSet/>
      <dgm:spPr/>
      <dgm:t>
        <a:bodyPr/>
        <a:lstStyle/>
        <a:p>
          <a:endParaRPr lang="en-US"/>
        </a:p>
      </dgm:t>
    </dgm:pt>
    <dgm:pt modelId="{3C25A137-3F05-43C9-9908-58437FC7EC83}">
      <dgm:prSet/>
      <dgm:spPr/>
      <dgm:t>
        <a:bodyPr/>
        <a:lstStyle/>
        <a:p>
          <a:r>
            <a:rPr lang="en-US"/>
            <a:t>de jeux ballons  </a:t>
          </a:r>
        </a:p>
      </dgm:t>
    </dgm:pt>
    <dgm:pt modelId="{19AE1A01-58D6-4B36-8DB2-6553E86C691C}" type="parTrans" cxnId="{E738371F-E945-4371-99DD-208878153AFC}">
      <dgm:prSet/>
      <dgm:spPr/>
      <dgm:t>
        <a:bodyPr/>
        <a:lstStyle/>
        <a:p>
          <a:endParaRPr lang="en-US"/>
        </a:p>
      </dgm:t>
    </dgm:pt>
    <dgm:pt modelId="{33C93A8F-D5C8-46CE-B0F2-2D9AE4419F19}" type="sibTrans" cxnId="{E738371F-E945-4371-99DD-208878153AFC}">
      <dgm:prSet/>
      <dgm:spPr/>
      <dgm:t>
        <a:bodyPr/>
        <a:lstStyle/>
        <a:p>
          <a:endParaRPr lang="en-US"/>
        </a:p>
      </dgm:t>
    </dgm:pt>
    <dgm:pt modelId="{3177C50D-39D2-4C50-8D93-A32B6B66C93E}">
      <dgm:prSet/>
      <dgm:spPr/>
      <dgm:t>
        <a:bodyPr/>
        <a:lstStyle/>
        <a:p>
          <a:r>
            <a:rPr lang="en-US"/>
            <a:t>apprentissage du vocabulaire spatial </a:t>
          </a:r>
        </a:p>
      </dgm:t>
    </dgm:pt>
    <dgm:pt modelId="{11AB75D2-1AA0-4E21-8932-A186F1348860}" type="parTrans" cxnId="{D8B1AD99-B627-41FE-A0B0-65E8977E85F9}">
      <dgm:prSet/>
      <dgm:spPr/>
      <dgm:t>
        <a:bodyPr/>
        <a:lstStyle/>
        <a:p>
          <a:endParaRPr lang="en-US"/>
        </a:p>
      </dgm:t>
    </dgm:pt>
    <dgm:pt modelId="{AF91C4B7-1331-40E8-91B7-B8AF3EA1E4FC}" type="sibTrans" cxnId="{D8B1AD99-B627-41FE-A0B0-65E8977E85F9}">
      <dgm:prSet/>
      <dgm:spPr/>
      <dgm:t>
        <a:bodyPr/>
        <a:lstStyle/>
        <a:p>
          <a:endParaRPr lang="en-US"/>
        </a:p>
      </dgm:t>
    </dgm:pt>
    <dgm:pt modelId="{C957D384-9E8B-4D53-AD50-0BA9ECFB6F5F}">
      <dgm:prSet/>
      <dgm:spPr/>
      <dgm:t>
        <a:bodyPr/>
        <a:lstStyle/>
        <a:p>
          <a:r>
            <a:rPr lang="en-US"/>
            <a:t>apprentissage des premiers gestes techniques</a:t>
          </a:r>
        </a:p>
      </dgm:t>
    </dgm:pt>
    <dgm:pt modelId="{548116AD-3B92-43C5-A568-BDFE75537D18}" type="parTrans" cxnId="{F136CBC7-8553-4380-851E-00B28B8E353B}">
      <dgm:prSet/>
      <dgm:spPr/>
      <dgm:t>
        <a:bodyPr/>
        <a:lstStyle/>
        <a:p>
          <a:endParaRPr lang="en-US"/>
        </a:p>
      </dgm:t>
    </dgm:pt>
    <dgm:pt modelId="{8E2D9908-0FBD-43FC-8DC9-A813752A6059}" type="sibTrans" cxnId="{F136CBC7-8553-4380-851E-00B28B8E353B}">
      <dgm:prSet/>
      <dgm:spPr/>
      <dgm:t>
        <a:bodyPr/>
        <a:lstStyle/>
        <a:p>
          <a:endParaRPr lang="en-US"/>
        </a:p>
      </dgm:t>
    </dgm:pt>
    <dgm:pt modelId="{768C0A21-AF31-4BDD-81C9-A3C5E06FD7E9}">
      <dgm:prSet/>
      <dgm:spPr/>
      <dgm:t>
        <a:bodyPr/>
        <a:lstStyle/>
        <a:p>
          <a:r>
            <a:rPr lang="en-US"/>
            <a:t>apprentissage des premiers déplacements sur terrain.</a:t>
          </a:r>
        </a:p>
      </dgm:t>
    </dgm:pt>
    <dgm:pt modelId="{0932D80C-7D41-4728-8BC4-7A5835A52683}" type="parTrans" cxnId="{CC05B1FB-2050-4B45-991E-01B20BEF8D72}">
      <dgm:prSet/>
      <dgm:spPr/>
      <dgm:t>
        <a:bodyPr/>
        <a:lstStyle/>
        <a:p>
          <a:endParaRPr lang="en-US"/>
        </a:p>
      </dgm:t>
    </dgm:pt>
    <dgm:pt modelId="{857E419A-7F0B-40FC-91E1-98C74F8D77A1}" type="sibTrans" cxnId="{CC05B1FB-2050-4B45-991E-01B20BEF8D72}">
      <dgm:prSet/>
      <dgm:spPr/>
      <dgm:t>
        <a:bodyPr/>
        <a:lstStyle/>
        <a:p>
          <a:endParaRPr lang="en-US"/>
        </a:p>
      </dgm:t>
    </dgm:pt>
    <dgm:pt modelId="{4C962178-08FA-4F5C-9607-2BDA0651F77D}" type="pres">
      <dgm:prSet presAssocID="{A606E3E6-7228-4E21-81B3-88874F77BE09}" presName="linear" presStyleCnt="0">
        <dgm:presLayoutVars>
          <dgm:animLvl val="lvl"/>
          <dgm:resizeHandles val="exact"/>
        </dgm:presLayoutVars>
      </dgm:prSet>
      <dgm:spPr/>
    </dgm:pt>
    <dgm:pt modelId="{9D37AB97-19E8-4B78-B6B2-29E7670113B4}" type="pres">
      <dgm:prSet presAssocID="{4B0B36C9-438E-463F-818E-D9941C1CA5CB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D8795DA7-E776-4C8A-96FE-B967FD58D997}" type="pres">
      <dgm:prSet presAssocID="{4B0B36C9-438E-463F-818E-D9941C1CA5CB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91226803-9A71-42A8-8D2B-74F94F53EA32}" type="presOf" srcId="{768C0A21-AF31-4BDD-81C9-A3C5E06FD7E9}" destId="{D8795DA7-E776-4C8A-96FE-B967FD58D997}" srcOrd="0" destOrd="4" presId="urn:microsoft.com/office/officeart/2005/8/layout/vList2"/>
    <dgm:cxn modelId="{6B34F919-402D-4D43-BAB5-5ADA450E0294}" type="presOf" srcId="{3C25A137-3F05-43C9-9908-58437FC7EC83}" destId="{D8795DA7-E776-4C8A-96FE-B967FD58D997}" srcOrd="0" destOrd="1" presId="urn:microsoft.com/office/officeart/2005/8/layout/vList2"/>
    <dgm:cxn modelId="{E738371F-E945-4371-99DD-208878153AFC}" srcId="{4B0B36C9-438E-463F-818E-D9941C1CA5CB}" destId="{3C25A137-3F05-43C9-9908-58437FC7EC83}" srcOrd="1" destOrd="0" parTransId="{19AE1A01-58D6-4B36-8DB2-6553E86C691C}" sibTransId="{33C93A8F-D5C8-46CE-B0F2-2D9AE4419F19}"/>
    <dgm:cxn modelId="{40443C1F-4E5E-4442-B930-A9B211580F05}" type="presOf" srcId="{FE0A6915-086F-4F2B-B89C-354379F83CED}" destId="{D8795DA7-E776-4C8A-96FE-B967FD58D997}" srcOrd="0" destOrd="0" presId="urn:microsoft.com/office/officeart/2005/8/layout/vList2"/>
    <dgm:cxn modelId="{380E2B34-0030-447C-8024-E811199C7A81}" type="presOf" srcId="{4B0B36C9-438E-463F-818E-D9941C1CA5CB}" destId="{9D37AB97-19E8-4B78-B6B2-29E7670113B4}" srcOrd="0" destOrd="0" presId="urn:microsoft.com/office/officeart/2005/8/layout/vList2"/>
    <dgm:cxn modelId="{FB039396-7547-4C1C-9809-602B50B7DC07}" type="presOf" srcId="{A606E3E6-7228-4E21-81B3-88874F77BE09}" destId="{4C962178-08FA-4F5C-9607-2BDA0651F77D}" srcOrd="0" destOrd="0" presId="urn:microsoft.com/office/officeart/2005/8/layout/vList2"/>
    <dgm:cxn modelId="{D8B1AD99-B627-41FE-A0B0-65E8977E85F9}" srcId="{4B0B36C9-438E-463F-818E-D9941C1CA5CB}" destId="{3177C50D-39D2-4C50-8D93-A32B6B66C93E}" srcOrd="2" destOrd="0" parTransId="{11AB75D2-1AA0-4E21-8932-A186F1348860}" sibTransId="{AF91C4B7-1331-40E8-91B7-B8AF3EA1E4FC}"/>
    <dgm:cxn modelId="{6C37EBAF-648D-436D-89E8-7431B569847A}" type="presOf" srcId="{3177C50D-39D2-4C50-8D93-A32B6B66C93E}" destId="{D8795DA7-E776-4C8A-96FE-B967FD58D997}" srcOrd="0" destOrd="2" presId="urn:microsoft.com/office/officeart/2005/8/layout/vList2"/>
    <dgm:cxn modelId="{DBACA3B4-3B54-4D7D-A5BA-B72A5F2FEAAF}" srcId="{4B0B36C9-438E-463F-818E-D9941C1CA5CB}" destId="{FE0A6915-086F-4F2B-B89C-354379F83CED}" srcOrd="0" destOrd="0" parTransId="{EE590637-AFAE-4B8F-B06F-314199B60590}" sibTransId="{DC2C1067-B9DD-4557-80D2-78F65C7F9C77}"/>
    <dgm:cxn modelId="{C3BA30C0-2935-4167-B60C-C885C17579B0}" type="presOf" srcId="{C957D384-9E8B-4D53-AD50-0BA9ECFB6F5F}" destId="{D8795DA7-E776-4C8A-96FE-B967FD58D997}" srcOrd="0" destOrd="3" presId="urn:microsoft.com/office/officeart/2005/8/layout/vList2"/>
    <dgm:cxn modelId="{F136CBC7-8553-4380-851E-00B28B8E353B}" srcId="{4B0B36C9-438E-463F-818E-D9941C1CA5CB}" destId="{C957D384-9E8B-4D53-AD50-0BA9ECFB6F5F}" srcOrd="3" destOrd="0" parTransId="{548116AD-3B92-43C5-A568-BDFE75537D18}" sibTransId="{8E2D9908-0FBD-43FC-8DC9-A813752A6059}"/>
    <dgm:cxn modelId="{295EA6E4-AE3F-4632-9159-115A6A82EC72}" srcId="{A606E3E6-7228-4E21-81B3-88874F77BE09}" destId="{4B0B36C9-438E-463F-818E-D9941C1CA5CB}" srcOrd="0" destOrd="0" parTransId="{590AD154-B6EA-42FC-9796-438BB4836DCA}" sibTransId="{C974E289-71BC-4FD1-96BE-06DDDC9D3B4B}"/>
    <dgm:cxn modelId="{CC05B1FB-2050-4B45-991E-01B20BEF8D72}" srcId="{4B0B36C9-438E-463F-818E-D9941C1CA5CB}" destId="{768C0A21-AF31-4BDD-81C9-A3C5E06FD7E9}" srcOrd="4" destOrd="0" parTransId="{0932D80C-7D41-4728-8BC4-7A5835A52683}" sibTransId="{857E419A-7F0B-40FC-91E1-98C74F8D77A1}"/>
    <dgm:cxn modelId="{30DAA9A7-7D67-4DF3-8275-B391675805F2}" type="presParOf" srcId="{4C962178-08FA-4F5C-9607-2BDA0651F77D}" destId="{9D37AB97-19E8-4B78-B6B2-29E7670113B4}" srcOrd="0" destOrd="0" presId="urn:microsoft.com/office/officeart/2005/8/layout/vList2"/>
    <dgm:cxn modelId="{22EFFC4E-DC62-4154-AC27-A2351FAB4A4B}" type="presParOf" srcId="{4C962178-08FA-4F5C-9607-2BDA0651F77D}" destId="{D8795DA7-E776-4C8A-96FE-B967FD58D997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892DE7-DC48-4BB5-8F9C-0F5724EF792B}" type="doc">
      <dgm:prSet loTypeId="urn:microsoft.com/office/officeart/2005/8/layout/vList2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935285D-720A-4301-98DB-8DE76D9121A8}">
      <dgm:prSet/>
      <dgm:spPr/>
      <dgm:t>
        <a:bodyPr/>
        <a:lstStyle/>
        <a:p>
          <a:r>
            <a:rPr lang="fr-BE"/>
            <a:t>Nous visons un apprentissage de qualité sans l’esprit de compétition.</a:t>
          </a:r>
          <a:endParaRPr lang="en-US"/>
        </a:p>
      </dgm:t>
    </dgm:pt>
    <dgm:pt modelId="{6A05829A-DFCE-4554-9BE8-704CCCCC73DD}" type="parTrans" cxnId="{A8AA88E9-FA59-4918-929F-6C234301E7A2}">
      <dgm:prSet/>
      <dgm:spPr/>
      <dgm:t>
        <a:bodyPr/>
        <a:lstStyle/>
        <a:p>
          <a:endParaRPr lang="en-US"/>
        </a:p>
      </dgm:t>
    </dgm:pt>
    <dgm:pt modelId="{EE55A042-3141-4704-9C0C-6D3D9509D74E}" type="sibTrans" cxnId="{A8AA88E9-FA59-4918-929F-6C234301E7A2}">
      <dgm:prSet/>
      <dgm:spPr/>
      <dgm:t>
        <a:bodyPr/>
        <a:lstStyle/>
        <a:p>
          <a:endParaRPr lang="en-US"/>
        </a:p>
      </dgm:t>
    </dgm:pt>
    <dgm:pt modelId="{AA1E60B2-F770-415F-88BC-2647CEA33FE5}">
      <dgm:prSet/>
      <dgm:spPr/>
      <dgm:t>
        <a:bodyPr/>
        <a:lstStyle/>
        <a:p>
          <a:r>
            <a:rPr lang="fr-BE"/>
            <a:t>Les enfants sont répartis par âge et ils sont encadrés par des moniteurs, monitrices qualifié(e)s, diplômé(e)s et dynamiques.</a:t>
          </a:r>
          <a:endParaRPr lang="en-US"/>
        </a:p>
      </dgm:t>
    </dgm:pt>
    <dgm:pt modelId="{F0F53085-4C2C-4937-A090-72B4A9325FD3}" type="parTrans" cxnId="{246B0FF7-AFCA-45AC-BE2D-9C94EBC26502}">
      <dgm:prSet/>
      <dgm:spPr/>
      <dgm:t>
        <a:bodyPr/>
        <a:lstStyle/>
        <a:p>
          <a:endParaRPr lang="en-US"/>
        </a:p>
      </dgm:t>
    </dgm:pt>
    <dgm:pt modelId="{F11F7025-9E62-4AD0-80AC-873707134160}" type="sibTrans" cxnId="{246B0FF7-AFCA-45AC-BE2D-9C94EBC26502}">
      <dgm:prSet/>
      <dgm:spPr/>
      <dgm:t>
        <a:bodyPr/>
        <a:lstStyle/>
        <a:p>
          <a:endParaRPr lang="en-US"/>
        </a:p>
      </dgm:t>
    </dgm:pt>
    <dgm:pt modelId="{40E3F5C4-A708-49C6-B12F-DAB2F038C175}" type="pres">
      <dgm:prSet presAssocID="{45892DE7-DC48-4BB5-8F9C-0F5724EF792B}" presName="linear" presStyleCnt="0">
        <dgm:presLayoutVars>
          <dgm:animLvl val="lvl"/>
          <dgm:resizeHandles val="exact"/>
        </dgm:presLayoutVars>
      </dgm:prSet>
      <dgm:spPr/>
    </dgm:pt>
    <dgm:pt modelId="{0F55D1CC-4A55-48DD-85B6-2AA79FBBD87D}" type="pres">
      <dgm:prSet presAssocID="{0935285D-720A-4301-98DB-8DE76D9121A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EA8443D-3E35-4268-8A9A-86287840C9A7}" type="pres">
      <dgm:prSet presAssocID="{EE55A042-3141-4704-9C0C-6D3D9509D74E}" presName="spacer" presStyleCnt="0"/>
      <dgm:spPr/>
    </dgm:pt>
    <dgm:pt modelId="{0E1F7A2F-F50F-433E-B5FB-839F49BB6040}" type="pres">
      <dgm:prSet presAssocID="{AA1E60B2-F770-415F-88BC-2647CEA33FE5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63DC4F0D-3C84-4F83-9C7D-5A4ACEBC5C7A}" type="presOf" srcId="{0935285D-720A-4301-98DB-8DE76D9121A8}" destId="{0F55D1CC-4A55-48DD-85B6-2AA79FBBD87D}" srcOrd="0" destOrd="0" presId="urn:microsoft.com/office/officeart/2005/8/layout/vList2"/>
    <dgm:cxn modelId="{57A4068D-99D3-4868-92F4-36D3086371DD}" type="presOf" srcId="{AA1E60B2-F770-415F-88BC-2647CEA33FE5}" destId="{0E1F7A2F-F50F-433E-B5FB-839F49BB6040}" srcOrd="0" destOrd="0" presId="urn:microsoft.com/office/officeart/2005/8/layout/vList2"/>
    <dgm:cxn modelId="{3D732291-18FC-473D-9317-A62ADC83B72A}" type="presOf" srcId="{45892DE7-DC48-4BB5-8F9C-0F5724EF792B}" destId="{40E3F5C4-A708-49C6-B12F-DAB2F038C175}" srcOrd="0" destOrd="0" presId="urn:microsoft.com/office/officeart/2005/8/layout/vList2"/>
    <dgm:cxn modelId="{A8AA88E9-FA59-4918-929F-6C234301E7A2}" srcId="{45892DE7-DC48-4BB5-8F9C-0F5724EF792B}" destId="{0935285D-720A-4301-98DB-8DE76D9121A8}" srcOrd="0" destOrd="0" parTransId="{6A05829A-DFCE-4554-9BE8-704CCCCC73DD}" sibTransId="{EE55A042-3141-4704-9C0C-6D3D9509D74E}"/>
    <dgm:cxn modelId="{246B0FF7-AFCA-45AC-BE2D-9C94EBC26502}" srcId="{45892DE7-DC48-4BB5-8F9C-0F5724EF792B}" destId="{AA1E60B2-F770-415F-88BC-2647CEA33FE5}" srcOrd="1" destOrd="0" parTransId="{F0F53085-4C2C-4937-A090-72B4A9325FD3}" sibTransId="{F11F7025-9E62-4AD0-80AC-873707134160}"/>
    <dgm:cxn modelId="{5087F8F2-2CBB-40B8-A97B-D3FC531A9018}" type="presParOf" srcId="{40E3F5C4-A708-49C6-B12F-DAB2F038C175}" destId="{0F55D1CC-4A55-48DD-85B6-2AA79FBBD87D}" srcOrd="0" destOrd="0" presId="urn:microsoft.com/office/officeart/2005/8/layout/vList2"/>
    <dgm:cxn modelId="{EEBAE26C-6CC7-4843-BAC7-0323C87CC1FA}" type="presParOf" srcId="{40E3F5C4-A708-49C6-B12F-DAB2F038C175}" destId="{9EA8443D-3E35-4268-8A9A-86287840C9A7}" srcOrd="1" destOrd="0" presId="urn:microsoft.com/office/officeart/2005/8/layout/vList2"/>
    <dgm:cxn modelId="{91027348-5890-4F99-976B-4355C81A3CD5}" type="presParOf" srcId="{40E3F5C4-A708-49C6-B12F-DAB2F038C175}" destId="{0E1F7A2F-F50F-433E-B5FB-839F49BB604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052415E-3FDC-4B96-9C9B-54B90BC2DDA2}" type="doc">
      <dgm:prSet loTypeId="urn:microsoft.com/office/officeart/2005/8/layout/default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331715C-05ED-4CD7-B56A-4B3D9482087D}">
      <dgm:prSet/>
      <dgm:spPr/>
      <dgm:t>
        <a:bodyPr/>
        <a:lstStyle/>
        <a:p>
          <a:r>
            <a:rPr lang="en-US" dirty="0" err="1"/>
            <a:t>Minimoys</a:t>
          </a:r>
          <a:r>
            <a:rPr lang="en-US" dirty="0"/>
            <a:t> </a:t>
          </a:r>
          <a:r>
            <a:rPr lang="en-US" dirty="0" err="1"/>
            <a:t>toute</a:t>
          </a:r>
          <a:r>
            <a:rPr lang="en-US" dirty="0"/>
            <a:t> </a:t>
          </a:r>
          <a:r>
            <a:rPr lang="en-US" dirty="0" err="1"/>
            <a:t>l’année</a:t>
          </a:r>
          <a:r>
            <a:rPr lang="en-US" dirty="0"/>
            <a:t> : (</a:t>
          </a:r>
          <a:r>
            <a:rPr lang="en-US" dirty="0" err="1"/>
            <a:t>comprend</a:t>
          </a:r>
          <a:r>
            <a:rPr lang="en-US" dirty="0"/>
            <a:t> les 3 </a:t>
          </a:r>
          <a:r>
            <a:rPr lang="en-US" dirty="0" err="1"/>
            <a:t>périodes</a:t>
          </a:r>
          <a:r>
            <a:rPr lang="en-US" dirty="0"/>
            <a:t> </a:t>
          </a:r>
          <a:r>
            <a:rPr lang="en-US" dirty="0" err="1"/>
            <a:t>Minimoys</a:t>
          </a:r>
          <a:r>
            <a:rPr lang="en-US" dirty="0"/>
            <a:t>)</a:t>
          </a:r>
        </a:p>
      </dgm:t>
    </dgm:pt>
    <dgm:pt modelId="{424C31CE-24A4-41CE-9F79-C078C09EA5A9}" type="parTrans" cxnId="{C93AAF82-AA24-47DF-83A1-2BBD1BFEDF8D}">
      <dgm:prSet/>
      <dgm:spPr/>
      <dgm:t>
        <a:bodyPr/>
        <a:lstStyle/>
        <a:p>
          <a:endParaRPr lang="en-US"/>
        </a:p>
      </dgm:t>
    </dgm:pt>
    <dgm:pt modelId="{856A6C5C-26CF-4C1B-B9E5-73F82B969DE9}" type="sibTrans" cxnId="{C93AAF82-AA24-47DF-83A1-2BBD1BFEDF8D}">
      <dgm:prSet/>
      <dgm:spPr/>
      <dgm:t>
        <a:bodyPr/>
        <a:lstStyle/>
        <a:p>
          <a:endParaRPr lang="en-US"/>
        </a:p>
      </dgm:t>
    </dgm:pt>
    <dgm:pt modelId="{F81E6507-D080-4C4D-8D80-A62E1E703A67}">
      <dgm:prSet/>
      <dgm:spPr/>
      <dgm:t>
        <a:bodyPr/>
        <a:lstStyle/>
        <a:p>
          <a:r>
            <a:rPr lang="en-US" dirty="0" err="1"/>
            <a:t>Minimoys</a:t>
          </a:r>
          <a:r>
            <a:rPr lang="en-US" dirty="0"/>
            <a:t> </a:t>
          </a:r>
          <a:r>
            <a:rPr lang="en-US" dirty="0" err="1"/>
            <a:t>été</a:t>
          </a:r>
          <a:r>
            <a:rPr lang="en-US" dirty="0"/>
            <a:t> </a:t>
          </a:r>
          <a:r>
            <a:rPr lang="en-US" dirty="0">
              <a:sym typeface="Wingdings" panose="05000000000000000000" pitchFamily="2" charset="2"/>
            </a:rPr>
            <a:t></a:t>
          </a:r>
          <a:r>
            <a:rPr lang="en-US" dirty="0"/>
            <a:t> </a:t>
          </a:r>
          <a:r>
            <a:rPr lang="en-US" dirty="0" err="1"/>
            <a:t>août</a:t>
          </a:r>
          <a:r>
            <a:rPr lang="en-US" dirty="0"/>
            <a:t> à </a:t>
          </a:r>
          <a:r>
            <a:rPr lang="en-US" dirty="0" err="1"/>
            <a:t>septembre</a:t>
          </a:r>
          <a:r>
            <a:rPr lang="en-US" dirty="0"/>
            <a:t> :</a:t>
          </a:r>
        </a:p>
      </dgm:t>
    </dgm:pt>
    <dgm:pt modelId="{55E0DA3E-F000-44F3-A861-84BE1BC26162}" type="parTrans" cxnId="{161FF3A1-19B2-4252-A2E2-355FD5AC7944}">
      <dgm:prSet/>
      <dgm:spPr/>
      <dgm:t>
        <a:bodyPr/>
        <a:lstStyle/>
        <a:p>
          <a:endParaRPr lang="en-US"/>
        </a:p>
      </dgm:t>
    </dgm:pt>
    <dgm:pt modelId="{2ABC7C5B-FE84-4EE8-BBF3-4F6D3CCBB189}" type="sibTrans" cxnId="{161FF3A1-19B2-4252-A2E2-355FD5AC7944}">
      <dgm:prSet/>
      <dgm:spPr/>
      <dgm:t>
        <a:bodyPr/>
        <a:lstStyle/>
        <a:p>
          <a:endParaRPr lang="en-US"/>
        </a:p>
      </dgm:t>
    </dgm:pt>
    <dgm:pt modelId="{7A427A0F-4B96-475D-9319-9C80FC6BDA54}">
      <dgm:prSet/>
      <dgm:spPr/>
      <dgm:t>
        <a:bodyPr/>
        <a:lstStyle/>
        <a:p>
          <a:r>
            <a:rPr lang="en-US" dirty="0" err="1"/>
            <a:t>Minimoys</a:t>
          </a:r>
          <a:r>
            <a:rPr lang="en-US" dirty="0"/>
            <a:t> hiver </a:t>
          </a:r>
          <a:r>
            <a:rPr lang="en-US" dirty="0" err="1"/>
            <a:t>en</a:t>
          </a:r>
          <a:r>
            <a:rPr lang="en-US" dirty="0"/>
            <a:t> salle </a:t>
          </a:r>
          <a:r>
            <a:rPr lang="en-US" dirty="0">
              <a:sym typeface="Wingdings" panose="05000000000000000000" pitchFamily="2" charset="2"/>
            </a:rPr>
            <a:t></a:t>
          </a:r>
          <a:r>
            <a:rPr lang="en-US" dirty="0"/>
            <a:t> </a:t>
          </a:r>
          <a:r>
            <a:rPr lang="en-US" dirty="0" err="1"/>
            <a:t>octobre</a:t>
          </a:r>
          <a:r>
            <a:rPr lang="en-US" dirty="0"/>
            <a:t> à </a:t>
          </a:r>
          <a:r>
            <a:rPr lang="en-US" dirty="0" err="1"/>
            <a:t>décembre</a:t>
          </a:r>
          <a:r>
            <a:rPr lang="en-US" dirty="0"/>
            <a:t> </a:t>
          </a:r>
        </a:p>
      </dgm:t>
    </dgm:pt>
    <dgm:pt modelId="{F8022068-E884-4858-A8ED-58B876607B77}" type="parTrans" cxnId="{B3E8BDC9-ABC7-409D-8584-333B6E7A6D33}">
      <dgm:prSet/>
      <dgm:spPr/>
      <dgm:t>
        <a:bodyPr/>
        <a:lstStyle/>
        <a:p>
          <a:endParaRPr lang="en-US"/>
        </a:p>
      </dgm:t>
    </dgm:pt>
    <dgm:pt modelId="{575A16CA-A0FF-4A1A-BDFA-A278CCD8A8E7}" type="sibTrans" cxnId="{B3E8BDC9-ABC7-409D-8584-333B6E7A6D33}">
      <dgm:prSet/>
      <dgm:spPr/>
      <dgm:t>
        <a:bodyPr/>
        <a:lstStyle/>
        <a:p>
          <a:endParaRPr lang="en-US"/>
        </a:p>
      </dgm:t>
    </dgm:pt>
    <dgm:pt modelId="{068455ED-69C0-4350-95F4-07181B8394F8}">
      <dgm:prSet/>
      <dgm:spPr/>
      <dgm:t>
        <a:bodyPr/>
        <a:lstStyle/>
        <a:p>
          <a:r>
            <a:rPr lang="en-US" dirty="0" err="1"/>
            <a:t>Minimoys</a:t>
          </a:r>
          <a:r>
            <a:rPr lang="en-US" dirty="0"/>
            <a:t> </a:t>
          </a:r>
          <a:r>
            <a:rPr lang="en-US" dirty="0" err="1"/>
            <a:t>printemps</a:t>
          </a:r>
          <a:r>
            <a:rPr lang="en-US" dirty="0"/>
            <a:t> </a:t>
          </a:r>
          <a:r>
            <a:rPr lang="en-US" dirty="0">
              <a:sym typeface="Wingdings" panose="05000000000000000000" pitchFamily="2" charset="2"/>
            </a:rPr>
            <a:t></a:t>
          </a:r>
          <a:r>
            <a:rPr lang="en-US" dirty="0"/>
            <a:t> mars à </a:t>
          </a:r>
          <a:r>
            <a:rPr lang="en-US" dirty="0" err="1"/>
            <a:t>mai</a:t>
          </a:r>
          <a:r>
            <a:rPr lang="en-US" dirty="0"/>
            <a:t> </a:t>
          </a:r>
        </a:p>
      </dgm:t>
    </dgm:pt>
    <dgm:pt modelId="{24B772CD-11FC-4B6C-A4A4-76C0570A9BDD}" type="parTrans" cxnId="{9C23B7C3-1C3E-4F98-ADB0-AAF81365B077}">
      <dgm:prSet/>
      <dgm:spPr/>
      <dgm:t>
        <a:bodyPr/>
        <a:lstStyle/>
        <a:p>
          <a:endParaRPr lang="en-US"/>
        </a:p>
      </dgm:t>
    </dgm:pt>
    <dgm:pt modelId="{00DFB53F-7B16-4E79-8BB8-88E9BA965A9A}" type="sibTrans" cxnId="{9C23B7C3-1C3E-4F98-ADB0-AAF81365B077}">
      <dgm:prSet/>
      <dgm:spPr/>
      <dgm:t>
        <a:bodyPr/>
        <a:lstStyle/>
        <a:p>
          <a:endParaRPr lang="en-US"/>
        </a:p>
      </dgm:t>
    </dgm:pt>
    <dgm:pt modelId="{B9028B29-A3AC-404F-95E4-787675CD4B4B}">
      <dgm:prSet/>
      <dgm:spPr/>
      <dgm:t>
        <a:bodyPr/>
        <a:lstStyle/>
        <a:p>
          <a:r>
            <a:rPr lang="en-US"/>
            <a:t>Stage été juillet académie Minimoys </a:t>
          </a:r>
        </a:p>
      </dgm:t>
    </dgm:pt>
    <dgm:pt modelId="{DC808E8F-821E-4C5D-AEC6-E10FE99988F9}" type="parTrans" cxnId="{078D1AB5-445C-4275-92F9-17BF5FA38A6E}">
      <dgm:prSet/>
      <dgm:spPr/>
      <dgm:t>
        <a:bodyPr/>
        <a:lstStyle/>
        <a:p>
          <a:endParaRPr lang="en-US"/>
        </a:p>
      </dgm:t>
    </dgm:pt>
    <dgm:pt modelId="{F4824D23-4223-4A86-A84F-E21CDB0FBB69}" type="sibTrans" cxnId="{078D1AB5-445C-4275-92F9-17BF5FA38A6E}">
      <dgm:prSet/>
      <dgm:spPr/>
      <dgm:t>
        <a:bodyPr/>
        <a:lstStyle/>
        <a:p>
          <a:endParaRPr lang="en-US"/>
        </a:p>
      </dgm:t>
    </dgm:pt>
    <dgm:pt modelId="{63ABDD3C-7FD8-4607-8DDA-27B0FCC45CFC}">
      <dgm:prSet/>
      <dgm:spPr/>
      <dgm:t>
        <a:bodyPr/>
        <a:lstStyle/>
        <a:p>
          <a:r>
            <a:rPr lang="en-US"/>
            <a:t>Stage été août académie Minimoys </a:t>
          </a:r>
        </a:p>
      </dgm:t>
    </dgm:pt>
    <dgm:pt modelId="{2089F182-DDAA-4B12-9BD1-CB4A567DA1BC}" type="parTrans" cxnId="{B125ADB8-E031-4D6D-92C4-CE21B2AE47E5}">
      <dgm:prSet/>
      <dgm:spPr/>
      <dgm:t>
        <a:bodyPr/>
        <a:lstStyle/>
        <a:p>
          <a:endParaRPr lang="en-US"/>
        </a:p>
      </dgm:t>
    </dgm:pt>
    <dgm:pt modelId="{5CBBE7A4-0458-4821-84CF-6E5E1EC0D76D}" type="sibTrans" cxnId="{B125ADB8-E031-4D6D-92C4-CE21B2AE47E5}">
      <dgm:prSet/>
      <dgm:spPr/>
      <dgm:t>
        <a:bodyPr/>
        <a:lstStyle/>
        <a:p>
          <a:endParaRPr lang="en-US"/>
        </a:p>
      </dgm:t>
    </dgm:pt>
    <dgm:pt modelId="{229DB585-970E-4C10-9516-4F5EB4608C33}">
      <dgm:prSet/>
      <dgm:spPr/>
      <dgm:t>
        <a:bodyPr/>
        <a:lstStyle/>
        <a:p>
          <a:r>
            <a:rPr lang="en-US"/>
            <a:t>Stage pâques académie Minimoys </a:t>
          </a:r>
        </a:p>
      </dgm:t>
    </dgm:pt>
    <dgm:pt modelId="{B3A0086E-A5D0-4890-A2DE-BFA38F91AACF}" type="parTrans" cxnId="{C07B91FE-319E-46F8-AE64-659D8A948F03}">
      <dgm:prSet/>
      <dgm:spPr/>
      <dgm:t>
        <a:bodyPr/>
        <a:lstStyle/>
        <a:p>
          <a:endParaRPr lang="en-US"/>
        </a:p>
      </dgm:t>
    </dgm:pt>
    <dgm:pt modelId="{D329A982-073C-4987-9B2B-89A9A68CC3C3}" type="sibTrans" cxnId="{C07B91FE-319E-46F8-AE64-659D8A948F03}">
      <dgm:prSet/>
      <dgm:spPr/>
      <dgm:t>
        <a:bodyPr/>
        <a:lstStyle/>
        <a:p>
          <a:endParaRPr lang="en-US"/>
        </a:p>
      </dgm:t>
    </dgm:pt>
    <dgm:pt modelId="{EE8C2284-BBA7-4F66-97DD-2809A7FE2B29}" type="pres">
      <dgm:prSet presAssocID="{B052415E-3FDC-4B96-9C9B-54B90BC2DDA2}" presName="diagram" presStyleCnt="0">
        <dgm:presLayoutVars>
          <dgm:dir/>
          <dgm:resizeHandles val="exact"/>
        </dgm:presLayoutVars>
      </dgm:prSet>
      <dgm:spPr/>
    </dgm:pt>
    <dgm:pt modelId="{C4705946-4AB6-4496-8F33-991986826089}" type="pres">
      <dgm:prSet presAssocID="{D331715C-05ED-4CD7-B56A-4B3D9482087D}" presName="node" presStyleLbl="node1" presStyleIdx="0" presStyleCnt="7">
        <dgm:presLayoutVars>
          <dgm:bulletEnabled val="1"/>
        </dgm:presLayoutVars>
      </dgm:prSet>
      <dgm:spPr/>
    </dgm:pt>
    <dgm:pt modelId="{967A442C-8CB0-496B-83AF-07C8B4DE1722}" type="pres">
      <dgm:prSet presAssocID="{856A6C5C-26CF-4C1B-B9E5-73F82B969DE9}" presName="sibTrans" presStyleCnt="0"/>
      <dgm:spPr/>
    </dgm:pt>
    <dgm:pt modelId="{4B0E84FB-5B5D-4D18-BB79-B4616DFAAB6F}" type="pres">
      <dgm:prSet presAssocID="{F81E6507-D080-4C4D-8D80-A62E1E703A67}" presName="node" presStyleLbl="node1" presStyleIdx="1" presStyleCnt="7">
        <dgm:presLayoutVars>
          <dgm:bulletEnabled val="1"/>
        </dgm:presLayoutVars>
      </dgm:prSet>
      <dgm:spPr/>
    </dgm:pt>
    <dgm:pt modelId="{D251E10A-D1F4-4700-A556-CE7AD253F0BC}" type="pres">
      <dgm:prSet presAssocID="{2ABC7C5B-FE84-4EE8-BBF3-4F6D3CCBB189}" presName="sibTrans" presStyleCnt="0"/>
      <dgm:spPr/>
    </dgm:pt>
    <dgm:pt modelId="{F0A22EF5-A93C-4ACD-9366-ABE5E63F2C37}" type="pres">
      <dgm:prSet presAssocID="{7A427A0F-4B96-475D-9319-9C80FC6BDA54}" presName="node" presStyleLbl="node1" presStyleIdx="2" presStyleCnt="7">
        <dgm:presLayoutVars>
          <dgm:bulletEnabled val="1"/>
        </dgm:presLayoutVars>
      </dgm:prSet>
      <dgm:spPr/>
    </dgm:pt>
    <dgm:pt modelId="{0B4123E7-D109-4BC7-8481-00A8B642D1B9}" type="pres">
      <dgm:prSet presAssocID="{575A16CA-A0FF-4A1A-BDFA-A278CCD8A8E7}" presName="sibTrans" presStyleCnt="0"/>
      <dgm:spPr/>
    </dgm:pt>
    <dgm:pt modelId="{5C9B91E7-2651-4F1C-A96B-BECBC2BEF28C}" type="pres">
      <dgm:prSet presAssocID="{068455ED-69C0-4350-95F4-07181B8394F8}" presName="node" presStyleLbl="node1" presStyleIdx="3" presStyleCnt="7">
        <dgm:presLayoutVars>
          <dgm:bulletEnabled val="1"/>
        </dgm:presLayoutVars>
      </dgm:prSet>
      <dgm:spPr/>
    </dgm:pt>
    <dgm:pt modelId="{0CDF0484-3122-4A88-8D30-33422382844C}" type="pres">
      <dgm:prSet presAssocID="{00DFB53F-7B16-4E79-8BB8-88E9BA965A9A}" presName="sibTrans" presStyleCnt="0"/>
      <dgm:spPr/>
    </dgm:pt>
    <dgm:pt modelId="{F8E2EB68-A1CA-4025-9097-17CE7A9881D2}" type="pres">
      <dgm:prSet presAssocID="{B9028B29-A3AC-404F-95E4-787675CD4B4B}" presName="node" presStyleLbl="node1" presStyleIdx="4" presStyleCnt="7">
        <dgm:presLayoutVars>
          <dgm:bulletEnabled val="1"/>
        </dgm:presLayoutVars>
      </dgm:prSet>
      <dgm:spPr/>
    </dgm:pt>
    <dgm:pt modelId="{3FBC2ADF-6BC0-4CFE-8157-B10794013894}" type="pres">
      <dgm:prSet presAssocID="{F4824D23-4223-4A86-A84F-E21CDB0FBB69}" presName="sibTrans" presStyleCnt="0"/>
      <dgm:spPr/>
    </dgm:pt>
    <dgm:pt modelId="{B7D3E0A0-376B-4717-80BA-6B6FA15E5AC9}" type="pres">
      <dgm:prSet presAssocID="{63ABDD3C-7FD8-4607-8DDA-27B0FCC45CFC}" presName="node" presStyleLbl="node1" presStyleIdx="5" presStyleCnt="7">
        <dgm:presLayoutVars>
          <dgm:bulletEnabled val="1"/>
        </dgm:presLayoutVars>
      </dgm:prSet>
      <dgm:spPr/>
    </dgm:pt>
    <dgm:pt modelId="{892E7AE5-910F-4D64-853D-8AEA939EA2BF}" type="pres">
      <dgm:prSet presAssocID="{5CBBE7A4-0458-4821-84CF-6E5E1EC0D76D}" presName="sibTrans" presStyleCnt="0"/>
      <dgm:spPr/>
    </dgm:pt>
    <dgm:pt modelId="{DEEA06D5-1086-40B0-8DF3-20F485018F88}" type="pres">
      <dgm:prSet presAssocID="{229DB585-970E-4C10-9516-4F5EB4608C33}" presName="node" presStyleLbl="node1" presStyleIdx="6" presStyleCnt="7">
        <dgm:presLayoutVars>
          <dgm:bulletEnabled val="1"/>
        </dgm:presLayoutVars>
      </dgm:prSet>
      <dgm:spPr/>
    </dgm:pt>
  </dgm:ptLst>
  <dgm:cxnLst>
    <dgm:cxn modelId="{1F0FFF24-BCE9-4A61-AA83-3650B55A82FB}" type="presOf" srcId="{068455ED-69C0-4350-95F4-07181B8394F8}" destId="{5C9B91E7-2651-4F1C-A96B-BECBC2BEF28C}" srcOrd="0" destOrd="0" presId="urn:microsoft.com/office/officeart/2005/8/layout/default"/>
    <dgm:cxn modelId="{98D93058-1827-4FE2-8C34-7A6513E6B73F}" type="presOf" srcId="{7A427A0F-4B96-475D-9319-9C80FC6BDA54}" destId="{F0A22EF5-A93C-4ACD-9366-ABE5E63F2C37}" srcOrd="0" destOrd="0" presId="urn:microsoft.com/office/officeart/2005/8/layout/default"/>
    <dgm:cxn modelId="{C93AAF82-AA24-47DF-83A1-2BBD1BFEDF8D}" srcId="{B052415E-3FDC-4B96-9C9B-54B90BC2DDA2}" destId="{D331715C-05ED-4CD7-B56A-4B3D9482087D}" srcOrd="0" destOrd="0" parTransId="{424C31CE-24A4-41CE-9F79-C078C09EA5A9}" sibTransId="{856A6C5C-26CF-4C1B-B9E5-73F82B969DE9}"/>
    <dgm:cxn modelId="{161FF3A1-19B2-4252-A2E2-355FD5AC7944}" srcId="{B052415E-3FDC-4B96-9C9B-54B90BC2DDA2}" destId="{F81E6507-D080-4C4D-8D80-A62E1E703A67}" srcOrd="1" destOrd="0" parTransId="{55E0DA3E-F000-44F3-A861-84BE1BC26162}" sibTransId="{2ABC7C5B-FE84-4EE8-BBF3-4F6D3CCBB189}"/>
    <dgm:cxn modelId="{5DCF26AD-F16D-4369-8E95-86E21E663613}" type="presOf" srcId="{B9028B29-A3AC-404F-95E4-787675CD4B4B}" destId="{F8E2EB68-A1CA-4025-9097-17CE7A9881D2}" srcOrd="0" destOrd="0" presId="urn:microsoft.com/office/officeart/2005/8/layout/default"/>
    <dgm:cxn modelId="{078D1AB5-445C-4275-92F9-17BF5FA38A6E}" srcId="{B052415E-3FDC-4B96-9C9B-54B90BC2DDA2}" destId="{B9028B29-A3AC-404F-95E4-787675CD4B4B}" srcOrd="4" destOrd="0" parTransId="{DC808E8F-821E-4C5D-AEC6-E10FE99988F9}" sibTransId="{F4824D23-4223-4A86-A84F-E21CDB0FBB69}"/>
    <dgm:cxn modelId="{B125ADB8-E031-4D6D-92C4-CE21B2AE47E5}" srcId="{B052415E-3FDC-4B96-9C9B-54B90BC2DDA2}" destId="{63ABDD3C-7FD8-4607-8DDA-27B0FCC45CFC}" srcOrd="5" destOrd="0" parTransId="{2089F182-DDAA-4B12-9BD1-CB4A567DA1BC}" sibTransId="{5CBBE7A4-0458-4821-84CF-6E5E1EC0D76D}"/>
    <dgm:cxn modelId="{9C23B7C3-1C3E-4F98-ADB0-AAF81365B077}" srcId="{B052415E-3FDC-4B96-9C9B-54B90BC2DDA2}" destId="{068455ED-69C0-4350-95F4-07181B8394F8}" srcOrd="3" destOrd="0" parTransId="{24B772CD-11FC-4B6C-A4A4-76C0570A9BDD}" sibTransId="{00DFB53F-7B16-4E79-8BB8-88E9BA965A9A}"/>
    <dgm:cxn modelId="{B3E8BDC9-ABC7-409D-8584-333B6E7A6D33}" srcId="{B052415E-3FDC-4B96-9C9B-54B90BC2DDA2}" destId="{7A427A0F-4B96-475D-9319-9C80FC6BDA54}" srcOrd="2" destOrd="0" parTransId="{F8022068-E884-4858-A8ED-58B876607B77}" sibTransId="{575A16CA-A0FF-4A1A-BDFA-A278CCD8A8E7}"/>
    <dgm:cxn modelId="{33F15BCC-D392-45C9-A09E-1010E6E869B9}" type="presOf" srcId="{229DB585-970E-4C10-9516-4F5EB4608C33}" destId="{DEEA06D5-1086-40B0-8DF3-20F485018F88}" srcOrd="0" destOrd="0" presId="urn:microsoft.com/office/officeart/2005/8/layout/default"/>
    <dgm:cxn modelId="{6D09B8E7-D474-41DA-A939-019E2A0BA4E6}" type="presOf" srcId="{D331715C-05ED-4CD7-B56A-4B3D9482087D}" destId="{C4705946-4AB6-4496-8F33-991986826089}" srcOrd="0" destOrd="0" presId="urn:microsoft.com/office/officeart/2005/8/layout/default"/>
    <dgm:cxn modelId="{520663EA-6001-4891-868C-D3353961CE6F}" type="presOf" srcId="{F81E6507-D080-4C4D-8D80-A62E1E703A67}" destId="{4B0E84FB-5B5D-4D18-BB79-B4616DFAAB6F}" srcOrd="0" destOrd="0" presId="urn:microsoft.com/office/officeart/2005/8/layout/default"/>
    <dgm:cxn modelId="{834EA8F0-2C8E-402F-8272-47FC4BFDD086}" type="presOf" srcId="{B052415E-3FDC-4B96-9C9B-54B90BC2DDA2}" destId="{EE8C2284-BBA7-4F66-97DD-2809A7FE2B29}" srcOrd="0" destOrd="0" presId="urn:microsoft.com/office/officeart/2005/8/layout/default"/>
    <dgm:cxn modelId="{C07B91FE-319E-46F8-AE64-659D8A948F03}" srcId="{B052415E-3FDC-4B96-9C9B-54B90BC2DDA2}" destId="{229DB585-970E-4C10-9516-4F5EB4608C33}" srcOrd="6" destOrd="0" parTransId="{B3A0086E-A5D0-4890-A2DE-BFA38F91AACF}" sibTransId="{D329A982-073C-4987-9B2B-89A9A68CC3C3}"/>
    <dgm:cxn modelId="{9942CFFE-0107-4B3E-BB3E-A27AD94453D9}" type="presOf" srcId="{63ABDD3C-7FD8-4607-8DDA-27B0FCC45CFC}" destId="{B7D3E0A0-376B-4717-80BA-6B6FA15E5AC9}" srcOrd="0" destOrd="0" presId="urn:microsoft.com/office/officeart/2005/8/layout/default"/>
    <dgm:cxn modelId="{D87F55CD-3660-4CD4-A2B4-C5D667D9504A}" type="presParOf" srcId="{EE8C2284-BBA7-4F66-97DD-2809A7FE2B29}" destId="{C4705946-4AB6-4496-8F33-991986826089}" srcOrd="0" destOrd="0" presId="urn:microsoft.com/office/officeart/2005/8/layout/default"/>
    <dgm:cxn modelId="{CACA3551-F0F4-44C5-A718-F7D2E2050F00}" type="presParOf" srcId="{EE8C2284-BBA7-4F66-97DD-2809A7FE2B29}" destId="{967A442C-8CB0-496B-83AF-07C8B4DE1722}" srcOrd="1" destOrd="0" presId="urn:microsoft.com/office/officeart/2005/8/layout/default"/>
    <dgm:cxn modelId="{34C600A8-9E0F-4AC7-A4C5-EA987E79C5DB}" type="presParOf" srcId="{EE8C2284-BBA7-4F66-97DD-2809A7FE2B29}" destId="{4B0E84FB-5B5D-4D18-BB79-B4616DFAAB6F}" srcOrd="2" destOrd="0" presId="urn:microsoft.com/office/officeart/2005/8/layout/default"/>
    <dgm:cxn modelId="{E90D4BDB-5CA5-4E94-976B-18269C400D37}" type="presParOf" srcId="{EE8C2284-BBA7-4F66-97DD-2809A7FE2B29}" destId="{D251E10A-D1F4-4700-A556-CE7AD253F0BC}" srcOrd="3" destOrd="0" presId="urn:microsoft.com/office/officeart/2005/8/layout/default"/>
    <dgm:cxn modelId="{A18D8FD0-D894-417C-B050-52EA172106F5}" type="presParOf" srcId="{EE8C2284-BBA7-4F66-97DD-2809A7FE2B29}" destId="{F0A22EF5-A93C-4ACD-9366-ABE5E63F2C37}" srcOrd="4" destOrd="0" presId="urn:microsoft.com/office/officeart/2005/8/layout/default"/>
    <dgm:cxn modelId="{204E20A3-DBF7-41D4-9392-E83A4A1DDD3B}" type="presParOf" srcId="{EE8C2284-BBA7-4F66-97DD-2809A7FE2B29}" destId="{0B4123E7-D109-4BC7-8481-00A8B642D1B9}" srcOrd="5" destOrd="0" presId="urn:microsoft.com/office/officeart/2005/8/layout/default"/>
    <dgm:cxn modelId="{9489C3B4-D6F5-4B6A-AFC1-9B8307E98645}" type="presParOf" srcId="{EE8C2284-BBA7-4F66-97DD-2809A7FE2B29}" destId="{5C9B91E7-2651-4F1C-A96B-BECBC2BEF28C}" srcOrd="6" destOrd="0" presId="urn:microsoft.com/office/officeart/2005/8/layout/default"/>
    <dgm:cxn modelId="{C4A1AF83-3506-45B7-9674-F0AD1A69402E}" type="presParOf" srcId="{EE8C2284-BBA7-4F66-97DD-2809A7FE2B29}" destId="{0CDF0484-3122-4A88-8D30-33422382844C}" srcOrd="7" destOrd="0" presId="urn:microsoft.com/office/officeart/2005/8/layout/default"/>
    <dgm:cxn modelId="{9D86C56E-253A-4286-9E4A-3B07E6D0E0A0}" type="presParOf" srcId="{EE8C2284-BBA7-4F66-97DD-2809A7FE2B29}" destId="{F8E2EB68-A1CA-4025-9097-17CE7A9881D2}" srcOrd="8" destOrd="0" presId="urn:microsoft.com/office/officeart/2005/8/layout/default"/>
    <dgm:cxn modelId="{B1368F36-DE6D-483A-A631-7B3B2FB87F93}" type="presParOf" srcId="{EE8C2284-BBA7-4F66-97DD-2809A7FE2B29}" destId="{3FBC2ADF-6BC0-4CFE-8157-B10794013894}" srcOrd="9" destOrd="0" presId="urn:microsoft.com/office/officeart/2005/8/layout/default"/>
    <dgm:cxn modelId="{41465E72-3CBC-4457-A167-6FA2AED24135}" type="presParOf" srcId="{EE8C2284-BBA7-4F66-97DD-2809A7FE2B29}" destId="{B7D3E0A0-376B-4717-80BA-6B6FA15E5AC9}" srcOrd="10" destOrd="0" presId="urn:microsoft.com/office/officeart/2005/8/layout/default"/>
    <dgm:cxn modelId="{8C60317F-63C8-4594-B330-38787A8B1AD7}" type="presParOf" srcId="{EE8C2284-BBA7-4F66-97DD-2809A7FE2B29}" destId="{892E7AE5-910F-4D64-853D-8AEA939EA2BF}" srcOrd="11" destOrd="0" presId="urn:microsoft.com/office/officeart/2005/8/layout/default"/>
    <dgm:cxn modelId="{8F7A2D1D-224A-4D01-BAFF-71DEFBEFB979}" type="presParOf" srcId="{EE8C2284-BBA7-4F66-97DD-2809A7FE2B29}" destId="{DEEA06D5-1086-40B0-8DF3-20F485018F88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E9EE06-1D7A-4DCF-9DD3-03374AE3D50C}">
      <dsp:nvSpPr>
        <dsp:cNvPr id="0" name=""/>
        <dsp:cNvSpPr/>
      </dsp:nvSpPr>
      <dsp:spPr>
        <a:xfrm>
          <a:off x="0" y="53972"/>
          <a:ext cx="6900512" cy="176139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Nous </a:t>
          </a:r>
          <a:r>
            <a:rPr lang="en-US" sz="2500" kern="1200" dirty="0" err="1"/>
            <a:t>avons</a:t>
          </a:r>
          <a:r>
            <a:rPr lang="en-US" sz="2500" kern="1200" dirty="0"/>
            <a:t> </a:t>
          </a:r>
          <a:r>
            <a:rPr lang="en-US" sz="2500" kern="1200" dirty="0" err="1"/>
            <a:t>constaté</a:t>
          </a:r>
          <a:r>
            <a:rPr lang="en-US" sz="2500" kern="1200" dirty="0"/>
            <a:t> dans </a:t>
          </a:r>
          <a:r>
            <a:rPr lang="en-US" sz="2500" kern="1200" dirty="0" err="1"/>
            <a:t>notre</a:t>
          </a:r>
          <a:r>
            <a:rPr lang="en-US" sz="2500" kern="1200" dirty="0"/>
            <a:t> club/village que le foot et les jeux de </a:t>
          </a:r>
          <a:r>
            <a:rPr lang="en-US" sz="2500" kern="1200" dirty="0" err="1"/>
            <a:t>ballons</a:t>
          </a:r>
          <a:r>
            <a:rPr lang="en-US" sz="2500" kern="1200" dirty="0"/>
            <a:t> </a:t>
          </a:r>
          <a:r>
            <a:rPr lang="en-US" sz="2500" kern="1200" dirty="0" err="1"/>
            <a:t>suscitaient</a:t>
          </a:r>
          <a:r>
            <a:rPr lang="en-US" sz="2500" kern="1200" dirty="0"/>
            <a:t> de </a:t>
          </a:r>
          <a:r>
            <a:rPr lang="en-US" sz="2500" kern="1200" dirty="0" err="1"/>
            <a:t>l’intérêts</a:t>
          </a:r>
          <a:r>
            <a:rPr lang="en-US" sz="2500" kern="1200" dirty="0"/>
            <a:t> chez les tout petits.</a:t>
          </a:r>
        </a:p>
      </dsp:txBody>
      <dsp:txXfrm>
        <a:off x="85984" y="139956"/>
        <a:ext cx="6728544" cy="1589430"/>
      </dsp:txXfrm>
    </dsp:sp>
    <dsp:sp modelId="{35435291-9389-4095-913D-6C5B9231232F}">
      <dsp:nvSpPr>
        <dsp:cNvPr id="0" name=""/>
        <dsp:cNvSpPr/>
      </dsp:nvSpPr>
      <dsp:spPr>
        <a:xfrm>
          <a:off x="0" y="1887371"/>
          <a:ext cx="6900512" cy="1761398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C'est en essayant d'allier ses intérêts et les capacités motrices des enfants de 2 à 5 ans que nous avons décidé de lancer le projet de l'académie Minimoys.</a:t>
          </a:r>
        </a:p>
      </dsp:txBody>
      <dsp:txXfrm>
        <a:off x="85984" y="1973355"/>
        <a:ext cx="6728544" cy="1589430"/>
      </dsp:txXfrm>
    </dsp:sp>
    <dsp:sp modelId="{3220464B-8FDF-4ADA-B731-F600324F5FF2}">
      <dsp:nvSpPr>
        <dsp:cNvPr id="0" name=""/>
        <dsp:cNvSpPr/>
      </dsp:nvSpPr>
      <dsp:spPr>
        <a:xfrm>
          <a:off x="0" y="3720769"/>
          <a:ext cx="6900512" cy="1761398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Cette académie se veut respectueuse du développement psychomoteur et du rythme de chaque enfant . </a:t>
          </a:r>
        </a:p>
      </dsp:txBody>
      <dsp:txXfrm>
        <a:off x="85984" y="3806753"/>
        <a:ext cx="6728544" cy="15894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37AB97-19E8-4B78-B6B2-29E7670113B4}">
      <dsp:nvSpPr>
        <dsp:cNvPr id="0" name=""/>
        <dsp:cNvSpPr/>
      </dsp:nvSpPr>
      <dsp:spPr>
        <a:xfrm>
          <a:off x="0" y="62374"/>
          <a:ext cx="4706803" cy="1113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Elle propose des séances d'initiations au foot au moyen</a:t>
          </a:r>
        </a:p>
      </dsp:txBody>
      <dsp:txXfrm>
        <a:off x="54373" y="116747"/>
        <a:ext cx="4598057" cy="1005094"/>
      </dsp:txXfrm>
    </dsp:sp>
    <dsp:sp modelId="{D8795DA7-E776-4C8A-96FE-B967FD58D997}">
      <dsp:nvSpPr>
        <dsp:cNvPr id="0" name=""/>
        <dsp:cNvSpPr/>
      </dsp:nvSpPr>
      <dsp:spPr>
        <a:xfrm>
          <a:off x="0" y="1176214"/>
          <a:ext cx="4706803" cy="255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441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/>
            <a:t>de manipulation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/>
            <a:t>de jeux ballons 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/>
            <a:t>apprentissage du vocabulaire spatial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/>
            <a:t>apprentissage des premiers gestes techniques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/>
            <a:t>apprentissage des premiers déplacements sur terrain.</a:t>
          </a:r>
        </a:p>
      </dsp:txBody>
      <dsp:txXfrm>
        <a:off x="0" y="1176214"/>
        <a:ext cx="4706803" cy="25502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55D1CC-4A55-48DD-85B6-2AA79FBBD87D}">
      <dsp:nvSpPr>
        <dsp:cNvPr id="0" name=""/>
        <dsp:cNvSpPr/>
      </dsp:nvSpPr>
      <dsp:spPr>
        <a:xfrm>
          <a:off x="0" y="52585"/>
          <a:ext cx="10515600" cy="206980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3700" kern="1200"/>
            <a:t>Nous visons un apprentissage de qualité sans l’esprit de compétition.</a:t>
          </a:r>
          <a:endParaRPr lang="en-US" sz="3700" kern="1200"/>
        </a:p>
      </dsp:txBody>
      <dsp:txXfrm>
        <a:off x="101039" y="153624"/>
        <a:ext cx="10313522" cy="1867725"/>
      </dsp:txXfrm>
    </dsp:sp>
    <dsp:sp modelId="{0E1F7A2F-F50F-433E-B5FB-839F49BB6040}">
      <dsp:nvSpPr>
        <dsp:cNvPr id="0" name=""/>
        <dsp:cNvSpPr/>
      </dsp:nvSpPr>
      <dsp:spPr>
        <a:xfrm>
          <a:off x="0" y="2228949"/>
          <a:ext cx="10515600" cy="206980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3700" kern="1200"/>
            <a:t>Les enfants sont répartis par âge et ils sont encadrés par des moniteurs, monitrices qualifié(e)s, diplômé(e)s et dynamiques.</a:t>
          </a:r>
          <a:endParaRPr lang="en-US" sz="3700" kern="1200"/>
        </a:p>
      </dsp:txBody>
      <dsp:txXfrm>
        <a:off x="101039" y="2329988"/>
        <a:ext cx="10313522" cy="18677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705946-4AB6-4496-8F33-991986826089}">
      <dsp:nvSpPr>
        <dsp:cNvPr id="0" name=""/>
        <dsp:cNvSpPr/>
      </dsp:nvSpPr>
      <dsp:spPr>
        <a:xfrm>
          <a:off x="3080" y="84107"/>
          <a:ext cx="2444055" cy="146643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Minimoys</a:t>
          </a:r>
          <a:r>
            <a:rPr lang="en-US" sz="2200" kern="1200" dirty="0"/>
            <a:t> </a:t>
          </a:r>
          <a:r>
            <a:rPr lang="en-US" sz="2200" kern="1200" dirty="0" err="1"/>
            <a:t>toute</a:t>
          </a:r>
          <a:r>
            <a:rPr lang="en-US" sz="2200" kern="1200" dirty="0"/>
            <a:t> </a:t>
          </a:r>
          <a:r>
            <a:rPr lang="en-US" sz="2200" kern="1200" dirty="0" err="1"/>
            <a:t>l’année</a:t>
          </a:r>
          <a:r>
            <a:rPr lang="en-US" sz="2200" kern="1200" dirty="0"/>
            <a:t> : (</a:t>
          </a:r>
          <a:r>
            <a:rPr lang="en-US" sz="2200" kern="1200" dirty="0" err="1"/>
            <a:t>comprend</a:t>
          </a:r>
          <a:r>
            <a:rPr lang="en-US" sz="2200" kern="1200" dirty="0"/>
            <a:t> les 3 </a:t>
          </a:r>
          <a:r>
            <a:rPr lang="en-US" sz="2200" kern="1200" dirty="0" err="1"/>
            <a:t>périodes</a:t>
          </a:r>
          <a:r>
            <a:rPr lang="en-US" sz="2200" kern="1200" dirty="0"/>
            <a:t> </a:t>
          </a:r>
          <a:r>
            <a:rPr lang="en-US" sz="2200" kern="1200" dirty="0" err="1"/>
            <a:t>Minimoys</a:t>
          </a:r>
          <a:r>
            <a:rPr lang="en-US" sz="2200" kern="1200" dirty="0"/>
            <a:t>)</a:t>
          </a:r>
        </a:p>
      </dsp:txBody>
      <dsp:txXfrm>
        <a:off x="3080" y="84107"/>
        <a:ext cx="2444055" cy="1466433"/>
      </dsp:txXfrm>
    </dsp:sp>
    <dsp:sp modelId="{4B0E84FB-5B5D-4D18-BB79-B4616DFAAB6F}">
      <dsp:nvSpPr>
        <dsp:cNvPr id="0" name=""/>
        <dsp:cNvSpPr/>
      </dsp:nvSpPr>
      <dsp:spPr>
        <a:xfrm>
          <a:off x="2691541" y="84107"/>
          <a:ext cx="2444055" cy="1466433"/>
        </a:xfrm>
        <a:prstGeom prst="rect">
          <a:avLst/>
        </a:prstGeom>
        <a:gradFill rotWithShape="0">
          <a:gsLst>
            <a:gs pos="0">
              <a:schemeClr val="accent2">
                <a:hueOff val="-242561"/>
                <a:satOff val="-13988"/>
                <a:lumOff val="14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42561"/>
                <a:satOff val="-13988"/>
                <a:lumOff val="14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42561"/>
                <a:satOff val="-13988"/>
                <a:lumOff val="14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Minimoys</a:t>
          </a:r>
          <a:r>
            <a:rPr lang="en-US" sz="2200" kern="1200" dirty="0"/>
            <a:t> </a:t>
          </a:r>
          <a:r>
            <a:rPr lang="en-US" sz="2200" kern="1200" dirty="0" err="1"/>
            <a:t>été</a:t>
          </a:r>
          <a:r>
            <a:rPr lang="en-US" sz="2200" kern="1200" dirty="0"/>
            <a:t> </a:t>
          </a:r>
          <a:r>
            <a:rPr lang="en-US" sz="2200" kern="1200" dirty="0">
              <a:sym typeface="Wingdings" panose="05000000000000000000" pitchFamily="2" charset="2"/>
            </a:rPr>
            <a:t></a:t>
          </a:r>
          <a:r>
            <a:rPr lang="en-US" sz="2200" kern="1200" dirty="0"/>
            <a:t> </a:t>
          </a:r>
          <a:r>
            <a:rPr lang="en-US" sz="2200" kern="1200" dirty="0" err="1"/>
            <a:t>août</a:t>
          </a:r>
          <a:r>
            <a:rPr lang="en-US" sz="2200" kern="1200" dirty="0"/>
            <a:t> à </a:t>
          </a:r>
          <a:r>
            <a:rPr lang="en-US" sz="2200" kern="1200" dirty="0" err="1"/>
            <a:t>septembre</a:t>
          </a:r>
          <a:r>
            <a:rPr lang="en-US" sz="2200" kern="1200" dirty="0"/>
            <a:t> :</a:t>
          </a:r>
        </a:p>
      </dsp:txBody>
      <dsp:txXfrm>
        <a:off x="2691541" y="84107"/>
        <a:ext cx="2444055" cy="1466433"/>
      </dsp:txXfrm>
    </dsp:sp>
    <dsp:sp modelId="{F0A22EF5-A93C-4ACD-9366-ABE5E63F2C37}">
      <dsp:nvSpPr>
        <dsp:cNvPr id="0" name=""/>
        <dsp:cNvSpPr/>
      </dsp:nvSpPr>
      <dsp:spPr>
        <a:xfrm>
          <a:off x="5380002" y="84107"/>
          <a:ext cx="2444055" cy="1466433"/>
        </a:xfrm>
        <a:prstGeom prst="rect">
          <a:avLst/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Minimoys</a:t>
          </a:r>
          <a:r>
            <a:rPr lang="en-US" sz="2200" kern="1200" dirty="0"/>
            <a:t> hiver </a:t>
          </a:r>
          <a:r>
            <a:rPr lang="en-US" sz="2200" kern="1200" dirty="0" err="1"/>
            <a:t>en</a:t>
          </a:r>
          <a:r>
            <a:rPr lang="en-US" sz="2200" kern="1200" dirty="0"/>
            <a:t> salle </a:t>
          </a:r>
          <a:r>
            <a:rPr lang="en-US" sz="2200" kern="1200" dirty="0">
              <a:sym typeface="Wingdings" panose="05000000000000000000" pitchFamily="2" charset="2"/>
            </a:rPr>
            <a:t></a:t>
          </a:r>
          <a:r>
            <a:rPr lang="en-US" sz="2200" kern="1200" dirty="0"/>
            <a:t> </a:t>
          </a:r>
          <a:r>
            <a:rPr lang="en-US" sz="2200" kern="1200" dirty="0" err="1"/>
            <a:t>octobre</a:t>
          </a:r>
          <a:r>
            <a:rPr lang="en-US" sz="2200" kern="1200" dirty="0"/>
            <a:t> à </a:t>
          </a:r>
          <a:r>
            <a:rPr lang="en-US" sz="2200" kern="1200" dirty="0" err="1"/>
            <a:t>décembre</a:t>
          </a:r>
          <a:r>
            <a:rPr lang="en-US" sz="2200" kern="1200" dirty="0"/>
            <a:t> </a:t>
          </a:r>
        </a:p>
      </dsp:txBody>
      <dsp:txXfrm>
        <a:off x="5380002" y="84107"/>
        <a:ext cx="2444055" cy="1466433"/>
      </dsp:txXfrm>
    </dsp:sp>
    <dsp:sp modelId="{5C9B91E7-2651-4F1C-A96B-BECBC2BEF28C}">
      <dsp:nvSpPr>
        <dsp:cNvPr id="0" name=""/>
        <dsp:cNvSpPr/>
      </dsp:nvSpPr>
      <dsp:spPr>
        <a:xfrm>
          <a:off x="8068463" y="84107"/>
          <a:ext cx="2444055" cy="1466433"/>
        </a:xfrm>
        <a:prstGeom prst="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Minimoys</a:t>
          </a:r>
          <a:r>
            <a:rPr lang="en-US" sz="2200" kern="1200" dirty="0"/>
            <a:t> </a:t>
          </a:r>
          <a:r>
            <a:rPr lang="en-US" sz="2200" kern="1200" dirty="0" err="1"/>
            <a:t>printemps</a:t>
          </a:r>
          <a:r>
            <a:rPr lang="en-US" sz="2200" kern="1200" dirty="0"/>
            <a:t> </a:t>
          </a:r>
          <a:r>
            <a:rPr lang="en-US" sz="2200" kern="1200" dirty="0">
              <a:sym typeface="Wingdings" panose="05000000000000000000" pitchFamily="2" charset="2"/>
            </a:rPr>
            <a:t></a:t>
          </a:r>
          <a:r>
            <a:rPr lang="en-US" sz="2200" kern="1200" dirty="0"/>
            <a:t> mars à </a:t>
          </a:r>
          <a:r>
            <a:rPr lang="en-US" sz="2200" kern="1200" dirty="0" err="1"/>
            <a:t>mai</a:t>
          </a:r>
          <a:r>
            <a:rPr lang="en-US" sz="2200" kern="1200" dirty="0"/>
            <a:t> </a:t>
          </a:r>
        </a:p>
      </dsp:txBody>
      <dsp:txXfrm>
        <a:off x="8068463" y="84107"/>
        <a:ext cx="2444055" cy="1466433"/>
      </dsp:txXfrm>
    </dsp:sp>
    <dsp:sp modelId="{F8E2EB68-A1CA-4025-9097-17CE7A9881D2}">
      <dsp:nvSpPr>
        <dsp:cNvPr id="0" name=""/>
        <dsp:cNvSpPr/>
      </dsp:nvSpPr>
      <dsp:spPr>
        <a:xfrm>
          <a:off x="1347311" y="1794946"/>
          <a:ext cx="2444055" cy="1466433"/>
        </a:xfrm>
        <a:prstGeom prst="rect">
          <a:avLst/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Stage été juillet académie Minimoys </a:t>
          </a:r>
        </a:p>
      </dsp:txBody>
      <dsp:txXfrm>
        <a:off x="1347311" y="1794946"/>
        <a:ext cx="2444055" cy="1466433"/>
      </dsp:txXfrm>
    </dsp:sp>
    <dsp:sp modelId="{B7D3E0A0-376B-4717-80BA-6B6FA15E5AC9}">
      <dsp:nvSpPr>
        <dsp:cNvPr id="0" name=""/>
        <dsp:cNvSpPr/>
      </dsp:nvSpPr>
      <dsp:spPr>
        <a:xfrm>
          <a:off x="4035772" y="1794946"/>
          <a:ext cx="2444055" cy="1466433"/>
        </a:xfrm>
        <a:prstGeom prst="rect">
          <a:avLst/>
        </a:prstGeom>
        <a:gradFill rotWithShape="0">
          <a:gsLst>
            <a:gs pos="0">
              <a:schemeClr val="accent2">
                <a:hueOff val="-1212803"/>
                <a:satOff val="-69940"/>
                <a:lumOff val="71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12803"/>
                <a:satOff val="-69940"/>
                <a:lumOff val="71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12803"/>
                <a:satOff val="-69940"/>
                <a:lumOff val="71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Stage été août académie Minimoys </a:t>
          </a:r>
        </a:p>
      </dsp:txBody>
      <dsp:txXfrm>
        <a:off x="4035772" y="1794946"/>
        <a:ext cx="2444055" cy="1466433"/>
      </dsp:txXfrm>
    </dsp:sp>
    <dsp:sp modelId="{DEEA06D5-1086-40B0-8DF3-20F485018F88}">
      <dsp:nvSpPr>
        <dsp:cNvPr id="0" name=""/>
        <dsp:cNvSpPr/>
      </dsp:nvSpPr>
      <dsp:spPr>
        <a:xfrm>
          <a:off x="6724233" y="1794946"/>
          <a:ext cx="2444055" cy="1466433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Stage pâques académie Minimoys </a:t>
          </a:r>
        </a:p>
      </dsp:txBody>
      <dsp:txXfrm>
        <a:off x="6724233" y="1794946"/>
        <a:ext cx="2444055" cy="14664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CBF8CD-E499-4E8C-8118-63DE7115D7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CCED3F8-BA01-4A2D-A338-F1356B7264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0FA6E3-CC37-45E2-8BB1-8177C876B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962A-95A2-4F6F-86F7-2D10D2DB1A8D}" type="datetimeFigureOut">
              <a:rPr lang="fr-BE" smtClean="0"/>
              <a:t>08-04-21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0C516DE-7975-4913-BF9F-7C1D1C855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B9F61FE-5FF1-4D4B-9F90-542F8E35B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6534-4697-4613-9A78-24E40F3704B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43835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F8AF22-DAC2-459E-A57C-29DA04420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73B807F-6E80-4A75-874D-594DB13342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6DCD888-730D-4C27-8407-5718900FA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962A-95A2-4F6F-86F7-2D10D2DB1A8D}" type="datetimeFigureOut">
              <a:rPr lang="fr-BE" smtClean="0"/>
              <a:t>08-04-21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8880A2C-AE9A-4B3E-8075-401A679FA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8B52941-793D-45DF-9233-2C9643D90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6534-4697-4613-9A78-24E40F3704B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27057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E59B080-8D3A-45E1-BC0A-8CBC861DB1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0C77F0D-382F-48B2-A8E4-F1BE824BBF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C2F7430-FDAF-4589-B1E9-848F82E66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962A-95A2-4F6F-86F7-2D10D2DB1A8D}" type="datetimeFigureOut">
              <a:rPr lang="fr-BE" smtClean="0"/>
              <a:t>08-04-21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BC3EC8-E037-4FBC-836A-DD52A5C6D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B2B320-0CB4-4414-9060-17B20B8F6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6534-4697-4613-9A78-24E40F3704B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02891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565D01-9577-44AB-B35B-701CA6F7D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73D262D-5AE7-4E35-BAB6-745E27D2E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BCB7ECC-12DA-4767-9968-3CE9E6B95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962A-95A2-4F6F-86F7-2D10D2DB1A8D}" type="datetimeFigureOut">
              <a:rPr lang="fr-BE" smtClean="0"/>
              <a:t>08-04-21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14CF418-A2BB-485C-B644-28C2F5FB0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7700D9-FDD5-4AB0-91AA-72A37A3B1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6534-4697-4613-9A78-24E40F3704B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67970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E5CF21-7F22-43D4-806C-019AF4426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8EDAEC7-46B6-4243-9A25-9429FE6A6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B19D78C-FBE5-461B-AE37-A53B94813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962A-95A2-4F6F-86F7-2D10D2DB1A8D}" type="datetimeFigureOut">
              <a:rPr lang="fr-BE" smtClean="0"/>
              <a:t>08-04-21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C25FFE-4C62-4BA8-A8DE-7A5B97930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A29692-5AA5-429A-BDE4-3DE4202B5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6534-4697-4613-9A78-24E40F3704B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48219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891A8E-AA59-4381-94FC-2D3684B02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4BFFF9-8C9E-493B-B71B-3CFCF2477B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B3D3DF3-DE68-47FD-9E1A-C1C21684AD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6BEBC23-0048-49DF-B0B3-8690156C7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962A-95A2-4F6F-86F7-2D10D2DB1A8D}" type="datetimeFigureOut">
              <a:rPr lang="fr-BE" smtClean="0"/>
              <a:t>08-04-21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AB9CB80-5D1B-4372-809A-F9515A4F7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B0917BF-658C-4ED8-87C5-0EF801F19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6534-4697-4613-9A78-24E40F3704B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22296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1E9BA0-E9F3-424A-9156-C476050D9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27B3148-D0D5-4167-B5D6-01D3A9C456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90BF74D-EB5E-4D90-88D7-45FD9F019A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CBDC1F7-67E6-4910-B1EC-22960BD991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D5A9AB2-0D22-464E-8503-1E065148D2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A80EDB8-46E8-47D4-B761-07203F994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962A-95A2-4F6F-86F7-2D10D2DB1A8D}" type="datetimeFigureOut">
              <a:rPr lang="fr-BE" smtClean="0"/>
              <a:t>08-04-21</a:t>
            </a:fld>
            <a:endParaRPr lang="fr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2B8B1E8-933B-4FED-9D3C-69193E57F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12587DA-BB33-4496-9364-F82B12D5F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6534-4697-4613-9A78-24E40F3704B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05402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80563B-1B83-4AB9-A687-3ED1C4FEB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31C7CD4-4B9B-4547-BC7B-E2783225E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962A-95A2-4F6F-86F7-2D10D2DB1A8D}" type="datetimeFigureOut">
              <a:rPr lang="fr-BE" smtClean="0"/>
              <a:t>08-04-21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156E2E3-5591-493E-84A3-643619964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B201CC9-AE04-458C-A2FA-837775F5B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6534-4697-4613-9A78-24E40F3704B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12841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58A5A2E-65DF-4085-BB2F-9C6E26716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962A-95A2-4F6F-86F7-2D10D2DB1A8D}" type="datetimeFigureOut">
              <a:rPr lang="fr-BE" smtClean="0"/>
              <a:t>08-04-21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EABDF83-64BA-4820-9574-F023FBC2D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785389B-0845-466A-BB18-C1D36537C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6534-4697-4613-9A78-24E40F3704B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19036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8FD011-415A-4E9D-80A4-C19A7B1AD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4CF328-F6C2-43B0-A779-A87BAB32A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892F4A7-3C53-44AA-AC85-A29EB43DD7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F92756C-C4AD-4B20-B505-DDD8D4B1E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962A-95A2-4F6F-86F7-2D10D2DB1A8D}" type="datetimeFigureOut">
              <a:rPr lang="fr-BE" smtClean="0"/>
              <a:t>08-04-21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A0C9FD-17DB-4220-8BCA-E5ADE0EC3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64B6B4C-A952-47BD-9EE2-10CBDF84A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6534-4697-4613-9A78-24E40F3704B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4368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9FC9EA-2CD4-42FC-ACAA-8D5D6D764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60C87C2-8995-4AD0-B78C-5360714944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1F73B40-4C5A-4228-BB27-1F2920169D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7C47B33-D69F-4484-B2D9-EE345A58A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962A-95A2-4F6F-86F7-2D10D2DB1A8D}" type="datetimeFigureOut">
              <a:rPr lang="fr-BE" smtClean="0"/>
              <a:t>08-04-21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27454E7-F9BA-472F-A8AB-E03A93F13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9F6F56B-8EE3-49CD-A196-F81678793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C6534-4697-4613-9A78-24E40F3704B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86408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37BF535-78CD-49A1-B7ED-D2D535958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CB566FF-041C-4D45-9FD6-8A70E4CEC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9B842E4-8CEB-4D1F-BD0B-4B7746FF30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A962A-95A2-4F6F-86F7-2D10D2DB1A8D}" type="datetimeFigureOut">
              <a:rPr lang="fr-BE" smtClean="0"/>
              <a:t>08-04-21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D244DCA-7C6B-45F1-B6FC-1FA76AC435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E48345C-0DDC-4149-B069-A0A4C5CCD6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C6534-4697-4613-9A78-24E40F3704B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03085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BDAC5B6-20CE-447F-8BA1-F2274AC7A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1D22B31-BF8F-446B-9009-8A251FB17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094406 w 12192000"/>
              <a:gd name="connsiteY0" fmla="*/ 283966 h 6858000"/>
              <a:gd name="connsiteX1" fmla="*/ 3038833 w 12192000"/>
              <a:gd name="connsiteY1" fmla="*/ 309661 h 6858000"/>
              <a:gd name="connsiteX2" fmla="*/ 3348384 w 12192000"/>
              <a:gd name="connsiteY2" fmla="*/ 406000 h 6858000"/>
              <a:gd name="connsiteX3" fmla="*/ 2864309 w 12192000"/>
              <a:gd name="connsiteY3" fmla="*/ 355295 h 6858000"/>
              <a:gd name="connsiteX4" fmla="*/ 2856039 w 12192000"/>
              <a:gd name="connsiteY4" fmla="*/ 388058 h 6858000"/>
              <a:gd name="connsiteX5" fmla="*/ 3405794 w 12192000"/>
              <a:gd name="connsiteY5" fmla="*/ 512089 h 6858000"/>
              <a:gd name="connsiteX6" fmla="*/ 3356651 w 12192000"/>
              <a:gd name="connsiteY6" fmla="*/ 531204 h 6858000"/>
              <a:gd name="connsiteX7" fmla="*/ 3064552 w 12192000"/>
              <a:gd name="connsiteY7" fmla="*/ 483228 h 6858000"/>
              <a:gd name="connsiteX8" fmla="*/ 3005765 w 12192000"/>
              <a:gd name="connsiteY8" fmla="*/ 495708 h 6858000"/>
              <a:gd name="connsiteX9" fmla="*/ 3034700 w 12192000"/>
              <a:gd name="connsiteY9" fmla="*/ 553823 h 6858000"/>
              <a:gd name="connsiteX10" fmla="*/ 3161459 w 12192000"/>
              <a:gd name="connsiteY10" fmla="*/ 576445 h 6858000"/>
              <a:gd name="connsiteX11" fmla="*/ 3358949 w 12192000"/>
              <a:gd name="connsiteY11" fmla="*/ 712961 h 6858000"/>
              <a:gd name="connsiteX12" fmla="*/ 3059960 w 12192000"/>
              <a:gd name="connsiteY12" fmla="*/ 696576 h 6858000"/>
              <a:gd name="connsiteX13" fmla="*/ 3007143 w 12192000"/>
              <a:gd name="connsiteY13" fmla="*/ 729732 h 6858000"/>
              <a:gd name="connsiteX14" fmla="*/ 2986935 w 12192000"/>
              <a:gd name="connsiteY14" fmla="*/ 772635 h 6858000"/>
              <a:gd name="connsiteX15" fmla="*/ 2871197 w 12192000"/>
              <a:gd name="connsiteY15" fmla="*/ 808127 h 6858000"/>
              <a:gd name="connsiteX16" fmla="*/ 3053071 w 12192000"/>
              <a:gd name="connsiteY16" fmla="*/ 847913 h 6858000"/>
              <a:gd name="connsiteX17" fmla="*/ 2858796 w 12192000"/>
              <a:gd name="connsiteY17" fmla="*/ 847913 h 6858000"/>
              <a:gd name="connsiteX18" fmla="*/ 2635588 w 12192000"/>
              <a:gd name="connsiteY18" fmla="*/ 820611 h 6858000"/>
              <a:gd name="connsiteX19" fmla="*/ 2397683 w 12192000"/>
              <a:gd name="connsiteY19" fmla="*/ 829190 h 6858000"/>
              <a:gd name="connsiteX20" fmla="*/ 1921874 w 12192000"/>
              <a:gd name="connsiteY20" fmla="*/ 778877 h 6858000"/>
              <a:gd name="connsiteX21" fmla="*/ 1695450 w 12192000"/>
              <a:gd name="connsiteY21" fmla="*/ 782386 h 6858000"/>
              <a:gd name="connsiteX22" fmla="*/ 2954324 w 12192000"/>
              <a:gd name="connsiteY22" fmla="*/ 1120940 h 6858000"/>
              <a:gd name="connsiteX23" fmla="*/ 2890028 w 12192000"/>
              <a:gd name="connsiteY23" fmla="*/ 1195435 h 6858000"/>
              <a:gd name="connsiteX24" fmla="*/ 3153652 w 12192000"/>
              <a:gd name="connsiteY24" fmla="*/ 1276563 h 6858000"/>
              <a:gd name="connsiteX25" fmla="*/ 3218410 w 12192000"/>
              <a:gd name="connsiteY25" fmla="*/ 1356911 h 6858000"/>
              <a:gd name="connsiteX26" fmla="*/ 3137118 w 12192000"/>
              <a:gd name="connsiteY26" fmla="*/ 1349891 h 6858000"/>
              <a:gd name="connsiteX27" fmla="*/ 3067309 w 12192000"/>
              <a:gd name="connsiteY27" fmla="*/ 1365102 h 6858000"/>
              <a:gd name="connsiteX28" fmla="*/ 3096243 w 12192000"/>
              <a:gd name="connsiteY28" fmla="*/ 1467292 h 6858000"/>
              <a:gd name="connsiteX29" fmla="*/ 3468716 w 12192000"/>
              <a:gd name="connsiteY29" fmla="*/ 1599125 h 6858000"/>
              <a:gd name="connsiteX30" fmla="*/ 3502241 w 12192000"/>
              <a:gd name="connsiteY30" fmla="*/ 1642029 h 6858000"/>
              <a:gd name="connsiteX31" fmla="*/ 3457692 w 12192000"/>
              <a:gd name="connsiteY31" fmla="*/ 1672453 h 6858000"/>
              <a:gd name="connsiteX32" fmla="*/ 3337362 w 12192000"/>
              <a:gd name="connsiteY32" fmla="*/ 1688053 h 6858000"/>
              <a:gd name="connsiteX33" fmla="*/ 3505915 w 12192000"/>
              <a:gd name="connsiteY33" fmla="*/ 1834318 h 6858000"/>
              <a:gd name="connsiteX34" fmla="*/ 3567458 w 12192000"/>
              <a:gd name="connsiteY34" fmla="*/ 1874880 h 6858000"/>
              <a:gd name="connsiteX35" fmla="*/ 3672634 w 12192000"/>
              <a:gd name="connsiteY35" fmla="*/ 1937678 h 6858000"/>
              <a:gd name="connsiteX36" fmla="*/ 3674470 w 12192000"/>
              <a:gd name="connsiteY36" fmla="*/ 1956789 h 6858000"/>
              <a:gd name="connsiteX37" fmla="*/ 3531176 w 12192000"/>
              <a:gd name="connsiteY37" fmla="*/ 2024266 h 6858000"/>
              <a:gd name="connsiteX38" fmla="*/ 3272604 w 12192000"/>
              <a:gd name="connsiteY38" fmla="*/ 2005933 h 6858000"/>
              <a:gd name="connsiteX39" fmla="*/ 3654720 w 12192000"/>
              <a:gd name="connsiteY39" fmla="*/ 2106564 h 6858000"/>
              <a:gd name="connsiteX40" fmla="*/ 2417892 w 12192000"/>
              <a:gd name="connsiteY40" fmla="*/ 1866690 h 6858000"/>
              <a:gd name="connsiteX41" fmla="*/ 2496888 w 12192000"/>
              <a:gd name="connsiteY41" fmla="*/ 1929487 h 6858000"/>
              <a:gd name="connsiteX42" fmla="*/ 2929526 w 12192000"/>
              <a:gd name="connsiteY42" fmla="*/ 2094862 h 6858000"/>
              <a:gd name="connsiteX43" fmla="*/ 3052152 w 12192000"/>
              <a:gd name="connsiteY43" fmla="*/ 2198613 h 6858000"/>
              <a:gd name="connsiteX44" fmla="*/ 3180748 w 12192000"/>
              <a:gd name="connsiteY44" fmla="*/ 2255948 h 6858000"/>
              <a:gd name="connsiteX45" fmla="*/ 3361244 w 12192000"/>
              <a:gd name="connsiteY45" fmla="*/ 2254777 h 6858000"/>
              <a:gd name="connsiteX46" fmla="*/ 3489382 w 12192000"/>
              <a:gd name="connsiteY46" fmla="*/ 2342926 h 6858000"/>
              <a:gd name="connsiteX47" fmla="*/ 3355733 w 12192000"/>
              <a:gd name="connsiteY47" fmla="*/ 2361649 h 6858000"/>
              <a:gd name="connsiteX48" fmla="*/ 3199121 w 12192000"/>
              <a:gd name="connsiteY48" fmla="*/ 2347216 h 6858000"/>
              <a:gd name="connsiteX49" fmla="*/ 2861091 w 12192000"/>
              <a:gd name="connsiteY49" fmla="*/ 2351896 h 6858000"/>
              <a:gd name="connsiteX50" fmla="*/ 2667278 w 12192000"/>
              <a:gd name="connsiteY50" fmla="*/ 2369058 h 6858000"/>
              <a:gd name="connsiteX51" fmla="*/ 2221781 w 12192000"/>
              <a:gd name="connsiteY51" fmla="*/ 2339805 h 6858000"/>
              <a:gd name="connsiteX52" fmla="*/ 2247961 w 12192000"/>
              <a:gd name="connsiteY52" fmla="*/ 2414693 h 6858000"/>
              <a:gd name="connsiteX53" fmla="*/ 2231425 w 12192000"/>
              <a:gd name="connsiteY53" fmla="*/ 2479828 h 6858000"/>
              <a:gd name="connsiteX54" fmla="*/ 2224996 w 12192000"/>
              <a:gd name="connsiteY54" fmla="*/ 2621414 h 6858000"/>
              <a:gd name="connsiteX55" fmla="*/ 2229131 w 12192000"/>
              <a:gd name="connsiteY55" fmla="*/ 2644426 h 6858000"/>
              <a:gd name="connsiteX56" fmla="*/ 2129466 w 12192000"/>
              <a:gd name="connsiteY56" fmla="*/ 2659247 h 6858000"/>
              <a:gd name="connsiteX57" fmla="*/ 2723312 w 12192000"/>
              <a:gd name="connsiteY57" fmla="*/ 2953726 h 6858000"/>
              <a:gd name="connsiteX58" fmla="*/ 2326496 w 12192000"/>
              <a:gd name="connsiteY58" fmla="*/ 2878838 h 6858000"/>
              <a:gd name="connsiteX59" fmla="*/ 2272759 w 12192000"/>
              <a:gd name="connsiteY59" fmla="*/ 3002480 h 6858000"/>
              <a:gd name="connsiteX60" fmla="*/ 2459226 w 12192000"/>
              <a:gd name="connsiteY60" fmla="*/ 3112471 h 6858000"/>
              <a:gd name="connsiteX61" fmla="*/ 2528117 w 12192000"/>
              <a:gd name="connsiteY61" fmla="*/ 3330111 h 6858000"/>
              <a:gd name="connsiteX62" fmla="*/ 2494590 w 12192000"/>
              <a:gd name="connsiteY62" fmla="*/ 3529029 h 6858000"/>
              <a:gd name="connsiteX63" fmla="*/ 2414677 w 12192000"/>
              <a:gd name="connsiteY63" fmla="*/ 3592215 h 6858000"/>
              <a:gd name="connsiteX64" fmla="*/ 2298940 w 12192000"/>
              <a:gd name="connsiteY64" fmla="*/ 3705716 h 6858000"/>
              <a:gd name="connsiteX65" fmla="*/ 2227294 w 12192000"/>
              <a:gd name="connsiteY65" fmla="*/ 3775921 h 6858000"/>
              <a:gd name="connsiteX66" fmla="*/ 1978366 w 12192000"/>
              <a:gd name="connsiteY66" fmla="*/ 3748620 h 6858000"/>
              <a:gd name="connsiteX67" fmla="*/ 2310421 w 12192000"/>
              <a:gd name="connsiteY67" fmla="*/ 3926868 h 6858000"/>
              <a:gd name="connsiteX68" fmla="*/ 2041285 w 12192000"/>
              <a:gd name="connsiteY68" fmla="*/ 3904635 h 6858000"/>
              <a:gd name="connsiteX69" fmla="*/ 1953565 w 12192000"/>
              <a:gd name="connsiteY69" fmla="*/ 3917116 h 6858000"/>
              <a:gd name="connsiteX70" fmla="*/ 2003623 w 12192000"/>
              <a:gd name="connsiteY70" fmla="*/ 3974842 h 6858000"/>
              <a:gd name="connsiteX71" fmla="*/ 2201114 w 12192000"/>
              <a:gd name="connsiteY71" fmla="*/ 4072742 h 6858000"/>
              <a:gd name="connsiteX72" fmla="*/ 2608032 w 12192000"/>
              <a:gd name="connsiteY72" fmla="*/ 4337967 h 6858000"/>
              <a:gd name="connsiteX73" fmla="*/ 2213973 w 12192000"/>
              <a:gd name="connsiteY73" fmla="*/ 4216277 h 6858000"/>
              <a:gd name="connsiteX74" fmla="*/ 2629158 w 12192000"/>
              <a:gd name="connsiteY74" fmla="*/ 4488911 h 6858000"/>
              <a:gd name="connsiteX75" fmla="*/ 2721471 w 12192000"/>
              <a:gd name="connsiteY75" fmla="*/ 4579399 h 6858000"/>
              <a:gd name="connsiteX76" fmla="*/ 2907939 w 12192000"/>
              <a:gd name="connsiteY76" fmla="*/ 4804062 h 6858000"/>
              <a:gd name="connsiteX77" fmla="*/ 2898753 w 12192000"/>
              <a:gd name="connsiteY77" fmla="*/ 4829414 h 6858000"/>
              <a:gd name="connsiteX78" fmla="*/ 2683352 w 12192000"/>
              <a:gd name="connsiteY78" fmla="*/ 4793141 h 6858000"/>
              <a:gd name="connsiteX79" fmla="*/ 2962594 w 12192000"/>
              <a:gd name="connsiteY79" fmla="*/ 4981920 h 6858000"/>
              <a:gd name="connsiteX80" fmla="*/ 3251019 w 12192000"/>
              <a:gd name="connsiteY80" fmla="*/ 5127012 h 6858000"/>
              <a:gd name="connsiteX81" fmla="*/ 3046180 w 12192000"/>
              <a:gd name="connsiteY81" fmla="*/ 5104781 h 6858000"/>
              <a:gd name="connsiteX82" fmla="*/ 2764646 w 12192000"/>
              <a:gd name="connsiteY82" fmla="*/ 5021703 h 6858000"/>
              <a:gd name="connsiteX83" fmla="*/ 2666820 w 12192000"/>
              <a:gd name="connsiteY83" fmla="*/ 5052905 h 6858000"/>
              <a:gd name="connsiteX84" fmla="*/ 2933657 w 12192000"/>
              <a:gd name="connsiteY84" fmla="*/ 5190198 h 6858000"/>
              <a:gd name="connsiteX85" fmla="*/ 3086598 w 12192000"/>
              <a:gd name="connsiteY85" fmla="*/ 5253776 h 6858000"/>
              <a:gd name="connsiteX86" fmla="*/ 3147680 w 12192000"/>
              <a:gd name="connsiteY86" fmla="*/ 5302531 h 6858000"/>
              <a:gd name="connsiteX87" fmla="*/ 3322204 w 12192000"/>
              <a:gd name="connsiteY87" fmla="*/ 5476487 h 6858000"/>
              <a:gd name="connsiteX88" fmla="*/ 3834758 w 12192000"/>
              <a:gd name="connsiteY88" fmla="*/ 5666434 h 6858000"/>
              <a:gd name="connsiteX89" fmla="*/ 4314240 w 12192000"/>
              <a:gd name="connsiteY89" fmla="*/ 5902409 h 6858000"/>
              <a:gd name="connsiteX90" fmla="*/ 4688552 w 12192000"/>
              <a:gd name="connsiteY90" fmla="*/ 6049453 h 6858000"/>
              <a:gd name="connsiteX91" fmla="*/ 5634660 w 12192000"/>
              <a:gd name="connsiteY91" fmla="*/ 6238620 h 6858000"/>
              <a:gd name="connsiteX92" fmla="*/ 9222980 w 12192000"/>
              <a:gd name="connsiteY92" fmla="*/ 4955397 h 6858000"/>
              <a:gd name="connsiteX93" fmla="*/ 9268448 w 12192000"/>
              <a:gd name="connsiteY93" fmla="*/ 4917173 h 6858000"/>
              <a:gd name="connsiteX94" fmla="*/ 9442512 w 12192000"/>
              <a:gd name="connsiteY94" fmla="*/ 4773251 h 6858000"/>
              <a:gd name="connsiteX95" fmla="*/ 9590400 w 12192000"/>
              <a:gd name="connsiteY95" fmla="*/ 4643756 h 6858000"/>
              <a:gd name="connsiteX96" fmla="*/ 9513242 w 12192000"/>
              <a:gd name="connsiteY96" fmla="*/ 4600073 h 6858000"/>
              <a:gd name="connsiteX97" fmla="*/ 9617498 w 12192000"/>
              <a:gd name="connsiteY97" fmla="*/ 4476430 h 6858000"/>
              <a:gd name="connsiteX98" fmla="*/ 9949094 w 12192000"/>
              <a:gd name="connsiteY98" fmla="*/ 4095364 h 6858000"/>
              <a:gd name="connsiteX99" fmla="*/ 10094686 w 12192000"/>
              <a:gd name="connsiteY99" fmla="*/ 4011507 h 6858000"/>
              <a:gd name="connsiteX100" fmla="*/ 10271967 w 12192000"/>
              <a:gd name="connsiteY100" fmla="*/ 3800497 h 6858000"/>
              <a:gd name="connsiteX101" fmla="*/ 10297226 w 12192000"/>
              <a:gd name="connsiteY101" fmla="*/ 3751742 h 6858000"/>
              <a:gd name="connsiteX102" fmla="*/ 10260943 w 12192000"/>
              <a:gd name="connsiteY102" fmla="*/ 3689723 h 6858000"/>
              <a:gd name="connsiteX103" fmla="*/ 10233847 w 12192000"/>
              <a:gd name="connsiteY103" fmla="*/ 3627319 h 6858000"/>
              <a:gd name="connsiteX104" fmla="*/ 10269209 w 12192000"/>
              <a:gd name="connsiteY104" fmla="*/ 3608986 h 6858000"/>
              <a:gd name="connsiteX105" fmla="*/ 10496550 w 12192000"/>
              <a:gd name="connsiteY105" fmla="*/ 3577393 h 6858000"/>
              <a:gd name="connsiteX106" fmla="*/ 10364738 w 12192000"/>
              <a:gd name="connsiteY106" fmla="*/ 3458823 h 6858000"/>
              <a:gd name="connsiteX107" fmla="*/ 10132346 w 12192000"/>
              <a:gd name="connsiteY107" fmla="*/ 3282137 h 6858000"/>
              <a:gd name="connsiteX108" fmla="*/ 10026712 w 12192000"/>
              <a:gd name="connsiteY108" fmla="*/ 3156543 h 6858000"/>
              <a:gd name="connsiteX109" fmla="*/ 10014312 w 12192000"/>
              <a:gd name="connsiteY109" fmla="*/ 3044213 h 6858000"/>
              <a:gd name="connsiteX110" fmla="*/ 9806718 w 12192000"/>
              <a:gd name="connsiteY110" fmla="*/ 2977907 h 6858000"/>
              <a:gd name="connsiteX111" fmla="*/ 10001912 w 12192000"/>
              <a:gd name="connsiteY111" fmla="*/ 2740374 h 6858000"/>
              <a:gd name="connsiteX112" fmla="*/ 10021662 w 12192000"/>
              <a:gd name="connsiteY112" fmla="*/ 2691231 h 6858000"/>
              <a:gd name="connsiteX113" fmla="*/ 9904546 w 12192000"/>
              <a:gd name="connsiteY113" fmla="*/ 2515322 h 6858000"/>
              <a:gd name="connsiteX114" fmla="*/ 9885256 w 12192000"/>
              <a:gd name="connsiteY114" fmla="*/ 2487240 h 6858000"/>
              <a:gd name="connsiteX115" fmla="*/ 9842085 w 12192000"/>
              <a:gd name="connsiteY115" fmla="*/ 2431074 h 6858000"/>
              <a:gd name="connsiteX116" fmla="*/ 9718078 w 12192000"/>
              <a:gd name="connsiteY116" fmla="*/ 2417424 h 6858000"/>
              <a:gd name="connsiteX117" fmla="*/ 9782378 w 12192000"/>
              <a:gd name="connsiteY117" fmla="*/ 2377641 h 6858000"/>
              <a:gd name="connsiteX118" fmla="*/ 9907302 w 12192000"/>
              <a:gd name="connsiteY118" fmla="*/ 2243078 h 6858000"/>
              <a:gd name="connsiteX119" fmla="*/ 9824171 w 12192000"/>
              <a:gd name="connsiteY119" fmla="*/ 2114365 h 6858000"/>
              <a:gd name="connsiteX120" fmla="*/ 9818662 w 12192000"/>
              <a:gd name="connsiteY120" fmla="*/ 2043377 h 6858000"/>
              <a:gd name="connsiteX121" fmla="*/ 9958740 w 12192000"/>
              <a:gd name="connsiteY121" fmla="*/ 1952499 h 6858000"/>
              <a:gd name="connsiteX122" fmla="*/ 10064374 w 12192000"/>
              <a:gd name="connsiteY122" fmla="*/ 1916615 h 6858000"/>
              <a:gd name="connsiteX123" fmla="*/ 10113055 w 12192000"/>
              <a:gd name="connsiteY123" fmla="*/ 1865131 h 6858000"/>
              <a:gd name="connsiteX124" fmla="*/ 10055646 w 12192000"/>
              <a:gd name="connsiteY124" fmla="*/ 1822227 h 6858000"/>
              <a:gd name="connsiteX125" fmla="*/ 9800748 w 12192000"/>
              <a:gd name="connsiteY125" fmla="*/ 1720036 h 6858000"/>
              <a:gd name="connsiteX126" fmla="*/ 9938071 w 12192000"/>
              <a:gd name="connsiteY126" fmla="*/ 1634617 h 6858000"/>
              <a:gd name="connsiteX127" fmla="*/ 9220224 w 12192000"/>
              <a:gd name="connsiteY127" fmla="*/ 1231709 h 6858000"/>
              <a:gd name="connsiteX128" fmla="*/ 9133419 w 12192000"/>
              <a:gd name="connsiteY128" fmla="*/ 1170083 h 6858000"/>
              <a:gd name="connsiteX129" fmla="*/ 8672768 w 12192000"/>
              <a:gd name="connsiteY129" fmla="*/ 1020699 h 6858000"/>
              <a:gd name="connsiteX130" fmla="*/ 8198797 w 12192000"/>
              <a:gd name="connsiteY130" fmla="*/ 915000 h 6858000"/>
              <a:gd name="connsiteX131" fmla="*/ 8528095 w 12192000"/>
              <a:gd name="connsiteY131" fmla="*/ 691898 h 6858000"/>
              <a:gd name="connsiteX132" fmla="*/ 8025190 w 12192000"/>
              <a:gd name="connsiteY132" fmla="*/ 640021 h 6858000"/>
              <a:gd name="connsiteX133" fmla="*/ 7976047 w 12192000"/>
              <a:gd name="connsiteY133" fmla="*/ 641584 h 6858000"/>
              <a:gd name="connsiteX134" fmla="*/ 6988604 w 12192000"/>
              <a:gd name="connsiteY134" fmla="*/ 607260 h 6858000"/>
              <a:gd name="connsiteX135" fmla="*/ 5573116 w 12192000"/>
              <a:gd name="connsiteY135" fmla="*/ 493368 h 6858000"/>
              <a:gd name="connsiteX136" fmla="*/ 4401503 w 12192000"/>
              <a:gd name="connsiteY136" fmla="*/ 425112 h 6858000"/>
              <a:gd name="connsiteX137" fmla="*/ 3154109 w 12192000"/>
              <a:gd name="connsiteY137" fmla="*/ 292499 h 6858000"/>
              <a:gd name="connsiteX138" fmla="*/ 3094406 w 12192000"/>
              <a:gd name="connsiteY138" fmla="*/ 283966 h 6858000"/>
              <a:gd name="connsiteX139" fmla="*/ 0 w 12192000"/>
              <a:gd name="connsiteY139" fmla="*/ 0 h 6858000"/>
              <a:gd name="connsiteX140" fmla="*/ 12192000 w 12192000"/>
              <a:gd name="connsiteY140" fmla="*/ 0 h 6858000"/>
              <a:gd name="connsiteX141" fmla="*/ 12192000 w 12192000"/>
              <a:gd name="connsiteY141" fmla="*/ 6858000 h 6858000"/>
              <a:gd name="connsiteX142" fmla="*/ 0 w 12192000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192000" h="6858000">
                <a:moveTo>
                  <a:pt x="3094406" y="283966"/>
                </a:moveTo>
                <a:cubicBezTo>
                  <a:pt x="3074312" y="283528"/>
                  <a:pt x="3054907" y="288795"/>
                  <a:pt x="3038833" y="309661"/>
                </a:cubicBezTo>
                <a:cubicBezTo>
                  <a:pt x="3124259" y="364657"/>
                  <a:pt x="3233105" y="343983"/>
                  <a:pt x="3348384" y="406000"/>
                </a:cubicBezTo>
                <a:cubicBezTo>
                  <a:pt x="3161001" y="386497"/>
                  <a:pt x="3012653" y="370896"/>
                  <a:pt x="2864309" y="355295"/>
                </a:cubicBezTo>
                <a:cubicBezTo>
                  <a:pt x="2861553" y="366216"/>
                  <a:pt x="2858796" y="377136"/>
                  <a:pt x="2856039" y="388058"/>
                </a:cubicBezTo>
                <a:cubicBezTo>
                  <a:pt x="3045722" y="411070"/>
                  <a:pt x="3221166" y="470356"/>
                  <a:pt x="3405794" y="512089"/>
                </a:cubicBezTo>
                <a:cubicBezTo>
                  <a:pt x="3388799" y="537835"/>
                  <a:pt x="3371808" y="532763"/>
                  <a:pt x="3356651" y="531204"/>
                </a:cubicBezTo>
                <a:cubicBezTo>
                  <a:pt x="3257907" y="521062"/>
                  <a:pt x="3159164" y="510922"/>
                  <a:pt x="3064552" y="483228"/>
                </a:cubicBezTo>
                <a:cubicBezTo>
                  <a:pt x="3043427" y="476987"/>
                  <a:pt x="3017704" y="476987"/>
                  <a:pt x="3005765" y="495708"/>
                </a:cubicBezTo>
                <a:cubicBezTo>
                  <a:pt x="2988771" y="522231"/>
                  <a:pt x="3013113" y="539393"/>
                  <a:pt x="3034700" y="553823"/>
                </a:cubicBezTo>
                <a:cubicBezTo>
                  <a:pt x="3072360" y="578787"/>
                  <a:pt x="3117827" y="571767"/>
                  <a:pt x="3161459" y="576445"/>
                </a:cubicBezTo>
                <a:cubicBezTo>
                  <a:pt x="3277655" y="588537"/>
                  <a:pt x="3333228" y="626370"/>
                  <a:pt x="3358949" y="712961"/>
                </a:cubicBezTo>
                <a:cubicBezTo>
                  <a:pt x="3256987" y="677857"/>
                  <a:pt x="3158703" y="721151"/>
                  <a:pt x="3059960" y="696576"/>
                </a:cubicBezTo>
                <a:cubicBezTo>
                  <a:pt x="3034240" y="690338"/>
                  <a:pt x="2993364" y="699698"/>
                  <a:pt x="3007143" y="729732"/>
                </a:cubicBezTo>
                <a:cubicBezTo>
                  <a:pt x="3020003" y="757814"/>
                  <a:pt x="3062716" y="778096"/>
                  <a:pt x="2986935" y="772635"/>
                </a:cubicBezTo>
                <a:cubicBezTo>
                  <a:pt x="2932740" y="768735"/>
                  <a:pt x="2826647" y="800329"/>
                  <a:pt x="2871197" y="808127"/>
                </a:cubicBezTo>
                <a:cubicBezTo>
                  <a:pt x="2927228" y="817881"/>
                  <a:pt x="2981883" y="831921"/>
                  <a:pt x="3053071" y="847913"/>
                </a:cubicBezTo>
                <a:cubicBezTo>
                  <a:pt x="2974533" y="874043"/>
                  <a:pt x="2918042" y="868584"/>
                  <a:pt x="2858796" y="847913"/>
                </a:cubicBezTo>
                <a:cubicBezTo>
                  <a:pt x="2787150" y="822949"/>
                  <a:pt x="2693916" y="792528"/>
                  <a:pt x="2635588" y="820611"/>
                </a:cubicBezTo>
                <a:cubicBezTo>
                  <a:pt x="2548326" y="862734"/>
                  <a:pt x="2475760" y="836211"/>
                  <a:pt x="2397683" y="829190"/>
                </a:cubicBezTo>
                <a:cubicBezTo>
                  <a:pt x="2238775" y="814759"/>
                  <a:pt x="2081241" y="790576"/>
                  <a:pt x="1921874" y="778877"/>
                </a:cubicBezTo>
                <a:cubicBezTo>
                  <a:pt x="1858036" y="774195"/>
                  <a:pt x="1789143" y="751964"/>
                  <a:pt x="1695450" y="782386"/>
                </a:cubicBezTo>
                <a:cubicBezTo>
                  <a:pt x="2119822" y="938012"/>
                  <a:pt x="2575423" y="928262"/>
                  <a:pt x="2954324" y="1120940"/>
                </a:cubicBezTo>
                <a:cubicBezTo>
                  <a:pt x="2938251" y="1139269"/>
                  <a:pt x="2856502" y="1191535"/>
                  <a:pt x="2890028" y="1195435"/>
                </a:cubicBezTo>
                <a:cubicBezTo>
                  <a:pt x="2984178" y="1206748"/>
                  <a:pt x="3067767" y="1244971"/>
                  <a:pt x="3153652" y="1276563"/>
                </a:cubicBezTo>
                <a:cubicBezTo>
                  <a:pt x="3190855" y="1290216"/>
                  <a:pt x="3235862" y="1308157"/>
                  <a:pt x="3218410" y="1356911"/>
                </a:cubicBezTo>
                <a:cubicBezTo>
                  <a:pt x="3186719" y="1370562"/>
                  <a:pt x="3163296" y="1351451"/>
                  <a:pt x="3137118" y="1349891"/>
                </a:cubicBezTo>
                <a:cubicBezTo>
                  <a:pt x="3110480" y="1348331"/>
                  <a:pt x="3050773" y="1358471"/>
                  <a:pt x="3067309" y="1365102"/>
                </a:cubicBezTo>
                <a:cubicBezTo>
                  <a:pt x="3142629" y="1395136"/>
                  <a:pt x="3007143" y="1467292"/>
                  <a:pt x="3096243" y="1467292"/>
                </a:cubicBezTo>
                <a:cubicBezTo>
                  <a:pt x="3245506" y="1467681"/>
                  <a:pt x="3324961" y="1595613"/>
                  <a:pt x="3468716" y="1599125"/>
                </a:cubicBezTo>
                <a:cubicBezTo>
                  <a:pt x="3491677" y="1599513"/>
                  <a:pt x="3502700" y="1622137"/>
                  <a:pt x="3502241" y="1642029"/>
                </a:cubicBezTo>
                <a:cubicBezTo>
                  <a:pt x="3502241" y="1665822"/>
                  <a:pt x="3481116" y="1670112"/>
                  <a:pt x="3457692" y="1672453"/>
                </a:cubicBezTo>
                <a:cubicBezTo>
                  <a:pt x="3421868" y="1675962"/>
                  <a:pt x="3384667" y="1642029"/>
                  <a:pt x="3337362" y="1688053"/>
                </a:cubicBezTo>
                <a:cubicBezTo>
                  <a:pt x="3422329" y="1714966"/>
                  <a:pt x="3507294" y="1741878"/>
                  <a:pt x="3505915" y="1834318"/>
                </a:cubicBezTo>
                <a:cubicBezTo>
                  <a:pt x="3505457" y="1859279"/>
                  <a:pt x="3540820" y="1868640"/>
                  <a:pt x="3567458" y="1874880"/>
                </a:cubicBezTo>
                <a:cubicBezTo>
                  <a:pt x="3611549" y="1885023"/>
                  <a:pt x="3648750" y="1902965"/>
                  <a:pt x="3672634" y="1937678"/>
                </a:cubicBezTo>
                <a:cubicBezTo>
                  <a:pt x="3672172" y="1944308"/>
                  <a:pt x="3671715" y="1951329"/>
                  <a:pt x="3674470" y="1956789"/>
                </a:cubicBezTo>
                <a:cubicBezTo>
                  <a:pt x="3666664" y="2040646"/>
                  <a:pt x="3602363" y="2038306"/>
                  <a:pt x="3531176" y="2024266"/>
                </a:cubicBezTo>
                <a:cubicBezTo>
                  <a:pt x="3446211" y="2007103"/>
                  <a:pt x="3362164" y="1975900"/>
                  <a:pt x="3272604" y="2005933"/>
                </a:cubicBezTo>
                <a:cubicBezTo>
                  <a:pt x="3398905" y="2046107"/>
                  <a:pt x="3536229" y="2049228"/>
                  <a:pt x="3654720" y="2106564"/>
                </a:cubicBezTo>
                <a:cubicBezTo>
                  <a:pt x="3221166" y="2117095"/>
                  <a:pt x="2838130" y="1936116"/>
                  <a:pt x="2417892" y="1866690"/>
                </a:cubicBezTo>
                <a:cubicBezTo>
                  <a:pt x="2432130" y="1913105"/>
                  <a:pt x="2466114" y="1922465"/>
                  <a:pt x="2496888" y="1929487"/>
                </a:cubicBezTo>
                <a:cubicBezTo>
                  <a:pt x="2652123" y="1964590"/>
                  <a:pt x="2788067" y="2034408"/>
                  <a:pt x="2929526" y="2094862"/>
                </a:cubicBezTo>
                <a:cubicBezTo>
                  <a:pt x="2987851" y="2119825"/>
                  <a:pt x="3030106" y="2144789"/>
                  <a:pt x="3052152" y="2198613"/>
                </a:cubicBezTo>
                <a:cubicBezTo>
                  <a:pt x="3071903" y="2247367"/>
                  <a:pt x="3110021" y="2269990"/>
                  <a:pt x="3180748" y="2255948"/>
                </a:cubicBezTo>
                <a:cubicBezTo>
                  <a:pt x="3238157" y="2244246"/>
                  <a:pt x="3301078" y="2250487"/>
                  <a:pt x="3361244" y="2254777"/>
                </a:cubicBezTo>
                <a:cubicBezTo>
                  <a:pt x="3430596" y="2259459"/>
                  <a:pt x="3508213" y="2314455"/>
                  <a:pt x="3489382" y="2342926"/>
                </a:cubicBezTo>
                <a:cubicBezTo>
                  <a:pt x="3457233" y="2391292"/>
                  <a:pt x="3403498" y="2367110"/>
                  <a:pt x="3355733" y="2361649"/>
                </a:cubicBezTo>
                <a:cubicBezTo>
                  <a:pt x="3301537" y="2355018"/>
                  <a:pt x="3200957" y="2341367"/>
                  <a:pt x="3199121" y="2347216"/>
                </a:cubicBezTo>
                <a:cubicBezTo>
                  <a:pt x="3163754" y="2468518"/>
                  <a:pt x="2914827" y="2362819"/>
                  <a:pt x="2861091" y="2351896"/>
                </a:cubicBezTo>
                <a:cubicBezTo>
                  <a:pt x="2794038" y="2338245"/>
                  <a:pt x="2731116" y="2363208"/>
                  <a:pt x="2667278" y="2369058"/>
                </a:cubicBezTo>
                <a:cubicBezTo>
                  <a:pt x="2610328" y="2374518"/>
                  <a:pt x="2288376" y="2391292"/>
                  <a:pt x="2221781" y="2339805"/>
                </a:cubicBezTo>
                <a:cubicBezTo>
                  <a:pt x="2212595" y="2379978"/>
                  <a:pt x="2231884" y="2396361"/>
                  <a:pt x="2247961" y="2414693"/>
                </a:cubicBezTo>
                <a:cubicBezTo>
                  <a:pt x="2270465" y="2440824"/>
                  <a:pt x="2274138" y="2459157"/>
                  <a:pt x="2231425" y="2479828"/>
                </a:cubicBezTo>
                <a:cubicBezTo>
                  <a:pt x="2109717" y="2539115"/>
                  <a:pt x="2111557" y="2541065"/>
                  <a:pt x="2224996" y="2621414"/>
                </a:cubicBezTo>
                <a:cubicBezTo>
                  <a:pt x="2230509" y="2624923"/>
                  <a:pt x="2228211" y="2636624"/>
                  <a:pt x="2229131" y="2644426"/>
                </a:cubicBezTo>
                <a:cubicBezTo>
                  <a:pt x="2199276" y="2656906"/>
                  <a:pt x="2164373" y="2625703"/>
                  <a:pt x="2129466" y="2659247"/>
                </a:cubicBezTo>
                <a:cubicBezTo>
                  <a:pt x="2281487" y="2806680"/>
                  <a:pt x="2513421" y="2842953"/>
                  <a:pt x="2723312" y="2953726"/>
                </a:cubicBezTo>
                <a:cubicBezTo>
                  <a:pt x="2553377" y="2990389"/>
                  <a:pt x="2451419" y="2862456"/>
                  <a:pt x="2326496" y="2878838"/>
                </a:cubicBezTo>
                <a:cubicBezTo>
                  <a:pt x="2264036" y="2919012"/>
                  <a:pt x="2449582" y="2983367"/>
                  <a:pt x="2272759" y="3002480"/>
                </a:cubicBezTo>
                <a:cubicBezTo>
                  <a:pt x="2349461" y="3037583"/>
                  <a:pt x="2406411" y="3071905"/>
                  <a:pt x="2459226" y="3112471"/>
                </a:cubicBezTo>
                <a:cubicBezTo>
                  <a:pt x="2553377" y="3185016"/>
                  <a:pt x="2571749" y="3232602"/>
                  <a:pt x="2528117" y="3330111"/>
                </a:cubicBezTo>
                <a:cubicBezTo>
                  <a:pt x="2499642" y="3394076"/>
                  <a:pt x="2457848" y="3452973"/>
                  <a:pt x="2494590" y="3529029"/>
                </a:cubicBezTo>
                <a:cubicBezTo>
                  <a:pt x="2520308" y="3581294"/>
                  <a:pt x="2510206" y="3615617"/>
                  <a:pt x="2414677" y="3592215"/>
                </a:cubicBezTo>
                <a:cubicBezTo>
                  <a:pt x="2311799" y="3567251"/>
                  <a:pt x="2273221" y="3614057"/>
                  <a:pt x="2298940" y="3705716"/>
                </a:cubicBezTo>
                <a:cubicBezTo>
                  <a:pt x="2315473" y="3764612"/>
                  <a:pt x="2298020" y="3782553"/>
                  <a:pt x="2227294" y="3775921"/>
                </a:cubicBezTo>
                <a:cubicBezTo>
                  <a:pt x="2149215" y="3768512"/>
                  <a:pt x="2074811" y="3729898"/>
                  <a:pt x="1978366" y="3748620"/>
                </a:cubicBezTo>
                <a:cubicBezTo>
                  <a:pt x="2055522" y="3855492"/>
                  <a:pt x="2220403" y="3825068"/>
                  <a:pt x="2310421" y="3926868"/>
                </a:cubicBezTo>
                <a:cubicBezTo>
                  <a:pt x="2202950" y="3927259"/>
                  <a:pt x="2120739" y="3926868"/>
                  <a:pt x="2041285" y="3904635"/>
                </a:cubicBezTo>
                <a:cubicBezTo>
                  <a:pt x="2008216" y="3895664"/>
                  <a:pt x="1971934" y="3886305"/>
                  <a:pt x="1953565" y="3917116"/>
                </a:cubicBezTo>
                <a:cubicBezTo>
                  <a:pt x="1931978" y="3954170"/>
                  <a:pt x="1976527" y="3968211"/>
                  <a:pt x="2003623" y="3974842"/>
                </a:cubicBezTo>
                <a:cubicBezTo>
                  <a:pt x="2079866" y="3993563"/>
                  <a:pt x="2138192" y="4038028"/>
                  <a:pt x="2201114" y="4072742"/>
                </a:cubicBezTo>
                <a:cubicBezTo>
                  <a:pt x="2339356" y="4148800"/>
                  <a:pt x="2490917" y="4212375"/>
                  <a:pt x="2608032" y="4337967"/>
                </a:cubicBezTo>
                <a:cubicBezTo>
                  <a:pt x="2460606" y="4305983"/>
                  <a:pt x="2350838" y="4231487"/>
                  <a:pt x="2213973" y="4216277"/>
                </a:cubicBezTo>
                <a:cubicBezTo>
                  <a:pt x="2332467" y="4330557"/>
                  <a:pt x="2484945" y="4405834"/>
                  <a:pt x="2629158" y="4488911"/>
                </a:cubicBezTo>
                <a:cubicBezTo>
                  <a:pt x="2670494" y="4512315"/>
                  <a:pt x="2712289" y="4528306"/>
                  <a:pt x="2721471" y="4579399"/>
                </a:cubicBezTo>
                <a:cubicBezTo>
                  <a:pt x="2739385" y="4678470"/>
                  <a:pt x="2793121" y="4760378"/>
                  <a:pt x="2907939" y="4804062"/>
                </a:cubicBezTo>
                <a:cubicBezTo>
                  <a:pt x="2908859" y="4804452"/>
                  <a:pt x="2902428" y="4819274"/>
                  <a:pt x="2898753" y="4829414"/>
                </a:cubicBezTo>
                <a:cubicBezTo>
                  <a:pt x="2828485" y="4832536"/>
                  <a:pt x="2772912" y="4774028"/>
                  <a:pt x="2683352" y="4793141"/>
                </a:cubicBezTo>
                <a:cubicBezTo>
                  <a:pt x="2769239" y="4872708"/>
                  <a:pt x="2840885" y="4944087"/>
                  <a:pt x="2962594" y="4981920"/>
                </a:cubicBezTo>
                <a:cubicBezTo>
                  <a:pt x="3059960" y="5011952"/>
                  <a:pt x="3180289" y="5029503"/>
                  <a:pt x="3251019" y="5127012"/>
                </a:cubicBezTo>
                <a:cubicBezTo>
                  <a:pt x="3168808" y="5146126"/>
                  <a:pt x="3107723" y="5121944"/>
                  <a:pt x="3046180" y="5104781"/>
                </a:cubicBezTo>
                <a:cubicBezTo>
                  <a:pt x="2952030" y="5078258"/>
                  <a:pt x="2858796" y="5048226"/>
                  <a:pt x="2764646" y="5021703"/>
                </a:cubicBezTo>
                <a:cubicBezTo>
                  <a:pt x="2728821" y="5011563"/>
                  <a:pt x="2689782" y="5004540"/>
                  <a:pt x="2666820" y="5052905"/>
                </a:cubicBezTo>
                <a:cubicBezTo>
                  <a:pt x="2786691" y="5063047"/>
                  <a:pt x="2858337" y="5128575"/>
                  <a:pt x="2933657" y="5190198"/>
                </a:cubicBezTo>
                <a:cubicBezTo>
                  <a:pt x="2975911" y="5224912"/>
                  <a:pt x="3010358" y="5271328"/>
                  <a:pt x="3086598" y="5253776"/>
                </a:cubicBezTo>
                <a:cubicBezTo>
                  <a:pt x="3126554" y="5244415"/>
                  <a:pt x="3151814" y="5270547"/>
                  <a:pt x="3147680" y="5302531"/>
                </a:cubicBezTo>
                <a:cubicBezTo>
                  <a:pt x="3132525" y="5415251"/>
                  <a:pt x="3225759" y="5454645"/>
                  <a:pt x="3322204" y="5476487"/>
                </a:cubicBezTo>
                <a:cubicBezTo>
                  <a:pt x="3504998" y="5517440"/>
                  <a:pt x="3657018" y="5613779"/>
                  <a:pt x="3834758" y="5666434"/>
                </a:cubicBezTo>
                <a:cubicBezTo>
                  <a:pt x="4007445" y="5717529"/>
                  <a:pt x="4141095" y="5838830"/>
                  <a:pt x="4314240" y="5902409"/>
                </a:cubicBezTo>
                <a:cubicBezTo>
                  <a:pt x="4439624" y="5948433"/>
                  <a:pt x="4559494" y="6007718"/>
                  <a:pt x="4688552" y="6049453"/>
                </a:cubicBezTo>
                <a:cubicBezTo>
                  <a:pt x="4993968" y="6148131"/>
                  <a:pt x="5305360" y="6227308"/>
                  <a:pt x="5634660" y="6238620"/>
                </a:cubicBezTo>
                <a:cubicBezTo>
                  <a:pt x="5906549" y="6247590"/>
                  <a:pt x="8264931" y="6239010"/>
                  <a:pt x="9222980" y="4955397"/>
                </a:cubicBezTo>
                <a:cubicBezTo>
                  <a:pt x="9241350" y="4949155"/>
                  <a:pt x="9262017" y="4932775"/>
                  <a:pt x="9268448" y="4917173"/>
                </a:cubicBezTo>
                <a:cubicBezTo>
                  <a:pt x="9299220" y="4844235"/>
                  <a:pt x="9374540" y="4812644"/>
                  <a:pt x="9442512" y="4773251"/>
                </a:cubicBezTo>
                <a:cubicBezTo>
                  <a:pt x="9502220" y="4738536"/>
                  <a:pt x="9565600" y="4702263"/>
                  <a:pt x="9590400" y="4643756"/>
                </a:cubicBezTo>
                <a:cubicBezTo>
                  <a:pt x="9623008" y="4565749"/>
                  <a:pt x="9530236" y="4629716"/>
                  <a:pt x="9513242" y="4600073"/>
                </a:cubicBezTo>
                <a:cubicBezTo>
                  <a:pt x="9548605" y="4559509"/>
                  <a:pt x="9603261" y="4522454"/>
                  <a:pt x="9617498" y="4476430"/>
                </a:cubicBezTo>
                <a:cubicBezTo>
                  <a:pt x="9669394" y="4310276"/>
                  <a:pt x="9781460" y="4189364"/>
                  <a:pt x="9949094" y="4095364"/>
                </a:cubicBezTo>
                <a:cubicBezTo>
                  <a:pt x="9997318" y="4068452"/>
                  <a:pt x="10029007" y="4019306"/>
                  <a:pt x="10094686" y="4011507"/>
                </a:cubicBezTo>
                <a:cubicBezTo>
                  <a:pt x="10240735" y="3994345"/>
                  <a:pt x="10194808" y="3860171"/>
                  <a:pt x="10271967" y="3800497"/>
                </a:cubicBezTo>
                <a:cubicBezTo>
                  <a:pt x="10286662" y="3789184"/>
                  <a:pt x="10299980" y="3766953"/>
                  <a:pt x="10297226" y="3751742"/>
                </a:cubicBezTo>
                <a:cubicBezTo>
                  <a:pt x="10293091" y="3729898"/>
                  <a:pt x="10275639" y="3709227"/>
                  <a:pt x="10260943" y="3689723"/>
                </a:cubicBezTo>
                <a:cubicBezTo>
                  <a:pt x="10245786" y="3670222"/>
                  <a:pt x="10222825" y="3653061"/>
                  <a:pt x="10233847" y="3627319"/>
                </a:cubicBezTo>
                <a:cubicBezTo>
                  <a:pt x="10238437" y="3616788"/>
                  <a:pt x="10235225" y="3580125"/>
                  <a:pt x="10269209" y="3608986"/>
                </a:cubicBezTo>
                <a:cubicBezTo>
                  <a:pt x="10362443" y="3688165"/>
                  <a:pt x="10416637" y="3613279"/>
                  <a:pt x="10496550" y="3577393"/>
                </a:cubicBezTo>
                <a:cubicBezTo>
                  <a:pt x="10432253" y="3540340"/>
                  <a:pt x="10374383" y="3514208"/>
                  <a:pt x="10364738" y="3458823"/>
                </a:cubicBezTo>
                <a:cubicBezTo>
                  <a:pt x="10344991" y="3344542"/>
                  <a:pt x="10260485" y="3292277"/>
                  <a:pt x="10132346" y="3282137"/>
                </a:cubicBezTo>
                <a:cubicBezTo>
                  <a:pt x="10179650" y="3171757"/>
                  <a:pt x="10179650" y="3171757"/>
                  <a:pt x="10026712" y="3156543"/>
                </a:cubicBezTo>
                <a:cubicBezTo>
                  <a:pt x="10085499" y="3086337"/>
                  <a:pt x="10085499" y="3068396"/>
                  <a:pt x="10014312" y="3044213"/>
                </a:cubicBezTo>
                <a:cubicBezTo>
                  <a:pt x="9945880" y="3021201"/>
                  <a:pt x="9870100" y="3013401"/>
                  <a:pt x="9806718" y="2977907"/>
                </a:cubicBezTo>
                <a:cubicBezTo>
                  <a:pt x="9865047" y="2888199"/>
                  <a:pt x="9881580" y="2784060"/>
                  <a:pt x="10001912" y="2740374"/>
                </a:cubicBezTo>
                <a:cubicBezTo>
                  <a:pt x="10020741" y="2733743"/>
                  <a:pt x="10033600" y="2706830"/>
                  <a:pt x="10021662" y="2691231"/>
                </a:cubicBezTo>
                <a:cubicBezTo>
                  <a:pt x="9978030" y="2634675"/>
                  <a:pt x="10040492" y="2527414"/>
                  <a:pt x="9904546" y="2515322"/>
                </a:cubicBezTo>
                <a:cubicBezTo>
                  <a:pt x="9887552" y="2514152"/>
                  <a:pt x="9871936" y="2502450"/>
                  <a:pt x="9885256" y="2487240"/>
                </a:cubicBezTo>
                <a:cubicBezTo>
                  <a:pt x="9931184" y="2434196"/>
                  <a:pt x="9875611" y="2437706"/>
                  <a:pt x="9842085" y="2431074"/>
                </a:cubicBezTo>
                <a:cubicBezTo>
                  <a:pt x="9801668" y="2422884"/>
                  <a:pt x="9755740" y="2446287"/>
                  <a:pt x="9718078" y="2417424"/>
                </a:cubicBezTo>
                <a:cubicBezTo>
                  <a:pt x="9726806" y="2386999"/>
                  <a:pt x="9759413" y="2387390"/>
                  <a:pt x="9782378" y="2377641"/>
                </a:cubicBezTo>
                <a:cubicBezTo>
                  <a:pt x="9849430" y="2349558"/>
                  <a:pt x="9904086" y="2316013"/>
                  <a:pt x="9907302" y="2243078"/>
                </a:cubicBezTo>
                <a:cubicBezTo>
                  <a:pt x="9909596" y="2184182"/>
                  <a:pt x="9916946" y="2132305"/>
                  <a:pt x="9824171" y="2114365"/>
                </a:cubicBezTo>
                <a:cubicBezTo>
                  <a:pt x="9785593" y="2106953"/>
                  <a:pt x="9796616" y="2064440"/>
                  <a:pt x="9818662" y="2043377"/>
                </a:cubicBezTo>
                <a:cubicBezTo>
                  <a:pt x="9858160" y="2005933"/>
                  <a:pt x="9890766" y="1956008"/>
                  <a:pt x="9958740" y="1952499"/>
                </a:cubicBezTo>
                <a:cubicBezTo>
                  <a:pt x="10000075" y="1950158"/>
                  <a:pt x="10031764" y="1934556"/>
                  <a:pt x="10064374" y="1916615"/>
                </a:cubicBezTo>
                <a:cubicBezTo>
                  <a:pt x="10087795" y="1903743"/>
                  <a:pt x="10115810" y="1892823"/>
                  <a:pt x="10113055" y="1865131"/>
                </a:cubicBezTo>
                <a:cubicBezTo>
                  <a:pt x="10110302" y="1838607"/>
                  <a:pt x="10083203" y="1827686"/>
                  <a:pt x="10055646" y="1822227"/>
                </a:cubicBezTo>
                <a:cubicBezTo>
                  <a:pt x="9963792" y="1804675"/>
                  <a:pt x="9877448" y="1778933"/>
                  <a:pt x="9800748" y="1720036"/>
                </a:cubicBezTo>
                <a:cubicBezTo>
                  <a:pt x="9851726" y="1688834"/>
                  <a:pt x="9900410" y="1666211"/>
                  <a:pt x="9938071" y="1634617"/>
                </a:cubicBezTo>
                <a:cubicBezTo>
                  <a:pt x="10029007" y="1558172"/>
                  <a:pt x="9258802" y="1317517"/>
                  <a:pt x="9220224" y="1231709"/>
                </a:cubicBezTo>
                <a:cubicBezTo>
                  <a:pt x="9208284" y="1205187"/>
                  <a:pt x="9167410" y="1177883"/>
                  <a:pt x="9133419" y="1170083"/>
                </a:cubicBezTo>
                <a:cubicBezTo>
                  <a:pt x="8974052" y="1133420"/>
                  <a:pt x="8835810" y="1051123"/>
                  <a:pt x="8672768" y="1020699"/>
                </a:cubicBezTo>
                <a:cubicBezTo>
                  <a:pt x="8518912" y="991837"/>
                  <a:pt x="8367350" y="953222"/>
                  <a:pt x="8198797" y="915000"/>
                </a:cubicBezTo>
                <a:cubicBezTo>
                  <a:pt x="8302134" y="819048"/>
                  <a:pt x="8485382" y="830361"/>
                  <a:pt x="8528095" y="691898"/>
                </a:cubicBezTo>
                <a:cubicBezTo>
                  <a:pt x="8361379" y="656013"/>
                  <a:pt x="8185937" y="696968"/>
                  <a:pt x="8025190" y="640021"/>
                </a:cubicBezTo>
                <a:cubicBezTo>
                  <a:pt x="8011411" y="634954"/>
                  <a:pt x="7992579" y="640021"/>
                  <a:pt x="7976047" y="641584"/>
                </a:cubicBezTo>
                <a:cubicBezTo>
                  <a:pt x="7644909" y="672005"/>
                  <a:pt x="7315149" y="645484"/>
                  <a:pt x="6988604" y="607260"/>
                </a:cubicBezTo>
                <a:cubicBezTo>
                  <a:pt x="6518305" y="552656"/>
                  <a:pt x="6046170" y="517941"/>
                  <a:pt x="5573116" y="493368"/>
                </a:cubicBezTo>
                <a:cubicBezTo>
                  <a:pt x="5182272" y="473086"/>
                  <a:pt x="4790511" y="464116"/>
                  <a:pt x="4401503" y="425112"/>
                </a:cubicBezTo>
                <a:cubicBezTo>
                  <a:pt x="3985401" y="383379"/>
                  <a:pt x="3569756" y="336184"/>
                  <a:pt x="3154109" y="292499"/>
                </a:cubicBezTo>
                <a:cubicBezTo>
                  <a:pt x="3135280" y="290549"/>
                  <a:pt x="3114499" y="284406"/>
                  <a:pt x="3094406" y="28396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A11035E-EF41-45E1-BFB3-1B9DA00650B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753" y="1201003"/>
            <a:ext cx="4044936" cy="410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828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50641CA-EBC8-4DFD-9DA0-4B258D19C5F5}"/>
              </a:ext>
            </a:extLst>
          </p:cNvPr>
          <p:cNvSpPr txBox="1"/>
          <p:nvPr/>
        </p:nvSpPr>
        <p:spPr>
          <a:xfrm>
            <a:off x="375139" y="5268864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2800" b="1">
                <a:solidFill>
                  <a:srgbClr val="FFFFFF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Implantation liégeoise (Fraiture à Sprimont)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endParaRPr lang="en-US" sz="2800" b="1">
              <a:solidFill>
                <a:srgbClr val="FFFFFF"/>
              </a:solidFill>
              <a:effectLst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2800" b="1">
                <a:solidFill>
                  <a:srgbClr val="FFFFFF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         Renseignement : 0478/265438 ou rfraiturefc@gmail.com</a:t>
            </a:r>
            <a:endParaRPr lang="en-US" sz="2800" dirty="0">
              <a:solidFill>
                <a:srgbClr val="FFFFFF"/>
              </a:solidFill>
              <a:effectLst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AA0FF37-7797-4EF4-8492-9E3E8D4B1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778" y="307731"/>
            <a:ext cx="2638440" cy="3997637"/>
          </a:xfrm>
          <a:prstGeom prst="rect">
            <a:avLst/>
          </a:prstGeom>
        </p:spPr>
      </p:pic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81EC9417-B83B-41F7-BA0A-9B74E2AA0A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944" y="477749"/>
            <a:ext cx="5455917" cy="2386963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C915E7DE-1A9E-470B-81FF-1C0FCB417B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467" y="3362909"/>
            <a:ext cx="1817858" cy="103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322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0">
            <a:extLst>
              <a:ext uri="{FF2B5EF4-FFF2-40B4-BE49-F238E27FC236}">
                <a16:creationId xmlns:a16="http://schemas.microsoft.com/office/drawing/2014/main" id="{ABE4CC7E-D3D5-4A5F-8D07-29DA1CD3C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63FD33C-F836-4A02-B497-41519F0608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61BDE96-DA8A-4F12-B902-31E8836E21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1608" b="464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31E674D5-31AA-442F-AF86-758166518BF5}"/>
              </a:ext>
            </a:extLst>
          </p:cNvPr>
          <p:cNvSpPr txBox="1"/>
          <p:nvPr/>
        </p:nvSpPr>
        <p:spPr>
          <a:xfrm>
            <a:off x="838200" y="4072045"/>
            <a:ext cx="10515600" cy="20570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46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Le </a:t>
            </a:r>
            <a:r>
              <a:rPr lang="en-US" sz="46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projet</a:t>
            </a:r>
            <a:r>
              <a:rPr lang="en-US" sz="46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se </a:t>
            </a:r>
            <a:r>
              <a:rPr lang="en-US" sz="46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reparti</a:t>
            </a:r>
            <a:r>
              <a:rPr lang="en-US" sz="46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46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en</a:t>
            </a:r>
            <a:r>
              <a:rPr lang="en-US" sz="46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46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plusieurs</a:t>
            </a:r>
            <a:r>
              <a:rPr lang="en-US" sz="46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phases et </a:t>
            </a:r>
            <a:r>
              <a:rPr lang="en-US" sz="46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plusieurs</a:t>
            </a:r>
            <a:r>
              <a:rPr lang="en-US" sz="46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46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groupes</a:t>
            </a:r>
            <a:r>
              <a:rPr lang="en-US" sz="46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(</a:t>
            </a:r>
            <a:r>
              <a:rPr lang="en-US" sz="46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aucune</a:t>
            </a:r>
            <a:r>
              <a:rPr lang="en-US" sz="46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obligation de </a:t>
            </a:r>
            <a:r>
              <a:rPr lang="en-US" sz="46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participer</a:t>
            </a:r>
            <a:r>
              <a:rPr lang="en-US" sz="46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à </a:t>
            </a:r>
            <a:r>
              <a:rPr lang="en-US" sz="46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toutes</a:t>
            </a:r>
            <a:r>
              <a:rPr lang="en-US" sz="46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)</a:t>
            </a:r>
          </a:p>
        </p:txBody>
      </p:sp>
      <p:graphicFrame>
        <p:nvGraphicFramePr>
          <p:cNvPr id="14" name="ZoneTexte 4">
            <a:extLst>
              <a:ext uri="{FF2B5EF4-FFF2-40B4-BE49-F238E27FC236}">
                <a16:creationId xmlns:a16="http://schemas.microsoft.com/office/drawing/2014/main" id="{6840CCD0-AD4B-4E3B-AD18-26FC11347D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5000073"/>
              </p:ext>
            </p:extLst>
          </p:nvPr>
        </p:nvGraphicFramePr>
        <p:xfrm>
          <a:off x="838200" y="554840"/>
          <a:ext cx="10515600" cy="3345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55288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8689008-7B0B-4107-A9AC-666B808F51D9}"/>
              </a:ext>
            </a:extLst>
          </p:cNvPr>
          <p:cNvSpPr txBox="1"/>
          <p:nvPr/>
        </p:nvSpPr>
        <p:spPr>
          <a:xfrm>
            <a:off x="88777" y="228599"/>
            <a:ext cx="5783880" cy="5895975"/>
          </a:xfrm>
          <a:prstGeom prst="rect">
            <a:avLst/>
          </a:prstGeom>
          <a:noFill/>
        </p:spPr>
        <p:txBody>
          <a:bodyPr wrap="square" anchor="t">
            <a:norm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BE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Minimoys toute l’année 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Mercredi de 16h à 16h45 ou 17h</a:t>
            </a:r>
            <a:endParaRPr lang="fr-BE" sz="2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BE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100 € </a:t>
            </a:r>
            <a:r>
              <a:rPr lang="fr-BE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(les 3 périodes de cours)</a:t>
            </a:r>
            <a:r>
              <a:rPr lang="fr-BE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comprend l'affiliation, l'assurance, les entrainements (entrainements en salle en hiver), les séances « invite un ami ou une amie » et le tee-shirt Minimoys. </a:t>
            </a:r>
            <a:endParaRPr lang="fr-BE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D9DE431-CC01-4E05-B989-9037AE503C3A}"/>
              </a:ext>
            </a:extLst>
          </p:cNvPr>
          <p:cNvSpPr txBox="1"/>
          <p:nvPr/>
        </p:nvSpPr>
        <p:spPr>
          <a:xfrm>
            <a:off x="5875705" y="228599"/>
            <a:ext cx="6434138" cy="1490663"/>
          </a:xfrm>
          <a:prstGeom prst="rect">
            <a:avLst/>
          </a:prstGeom>
          <a:noFill/>
        </p:spPr>
        <p:txBody>
          <a:bodyPr wrap="square" anchor="t">
            <a:norm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BE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Minimoys été : </a:t>
            </a:r>
            <a:r>
              <a:rPr lang="fr-BE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30 € pour 6 séances. + 1 séance «  invite un ami, une amie (gratuit)</a:t>
            </a:r>
            <a:endParaRPr lang="fr-BE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616A625-C261-48B8-A2EA-3392D8567797}"/>
              </a:ext>
            </a:extLst>
          </p:cNvPr>
          <p:cNvSpPr txBox="1"/>
          <p:nvPr/>
        </p:nvSpPr>
        <p:spPr>
          <a:xfrm>
            <a:off x="5875705" y="1792520"/>
            <a:ext cx="6434138" cy="1730375"/>
          </a:xfrm>
          <a:prstGeom prst="rect">
            <a:avLst/>
          </a:prstGeom>
          <a:noFill/>
        </p:spPr>
        <p:txBody>
          <a:bodyPr wrap="square" anchor="t">
            <a:norm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BE" sz="2600" b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Minimoys </a:t>
            </a:r>
            <a:r>
              <a:rPr lang="fr-BE" sz="26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Hiver :</a:t>
            </a:r>
            <a:r>
              <a:rPr lang="fr-BE" sz="2600" b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BE" sz="26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30 € pour 5 séances en salle. + 1 séance «  invite un ami, une amie (gratuit)</a:t>
            </a:r>
            <a:endParaRPr lang="fr-BE" sz="26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6C93E60-DBC3-4FED-BE5F-60FC2BC9E29E}"/>
              </a:ext>
            </a:extLst>
          </p:cNvPr>
          <p:cNvSpPr txBox="1"/>
          <p:nvPr/>
        </p:nvSpPr>
        <p:spPr>
          <a:xfrm>
            <a:off x="5936151" y="3527426"/>
            <a:ext cx="6434138" cy="1611313"/>
          </a:xfrm>
          <a:prstGeom prst="rect">
            <a:avLst/>
          </a:prstGeom>
          <a:noFill/>
        </p:spPr>
        <p:txBody>
          <a:bodyPr wrap="square" anchor="t">
            <a:norm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BE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Minimoys </a:t>
            </a:r>
            <a:r>
              <a:rPr lang="fr-BE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printemps : </a:t>
            </a:r>
            <a:r>
              <a:rPr lang="fr-BE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BE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30 € pour 6 séances. + 1 séance «  invite un ami, une amie (gratuit)</a:t>
            </a:r>
            <a:endParaRPr lang="fr-BE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9" descr="Une image contenant herbe, arbre, extérieur, personne&#10;&#10;Description générée automatiquement">
            <a:extLst>
              <a:ext uri="{FF2B5EF4-FFF2-40B4-BE49-F238E27FC236}">
                <a16:creationId xmlns:a16="http://schemas.microsoft.com/office/drawing/2014/main" id="{06F1B6D9-5331-49B0-A895-CAFDC2194A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621" y="4253375"/>
            <a:ext cx="3168034" cy="237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912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herbe, enfant, garçon, petit&#10;&#10;Description générée automatiquement">
            <a:extLst>
              <a:ext uri="{FF2B5EF4-FFF2-40B4-BE49-F238E27FC236}">
                <a16:creationId xmlns:a16="http://schemas.microsoft.com/office/drawing/2014/main" id="{8E30DC3C-4F8F-44F3-871C-EB7DAE1010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14" b="11686"/>
          <a:stretch/>
        </p:blipFill>
        <p:spPr>
          <a:xfrm>
            <a:off x="78830" y="95260"/>
            <a:ext cx="12192000" cy="6857990"/>
          </a:xfrm>
          <a:prstGeom prst="rect">
            <a:avLst/>
          </a:prstGeom>
        </p:spPr>
      </p:pic>
      <p:sp>
        <p:nvSpPr>
          <p:cNvPr id="15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0AE34F8-E3DB-4067-8E58-7FA5F4E741F0}"/>
              </a:ext>
            </a:extLst>
          </p:cNvPr>
          <p:cNvSpPr txBox="1"/>
          <p:nvPr/>
        </p:nvSpPr>
        <p:spPr>
          <a:xfrm>
            <a:off x="709448" y="1913950"/>
            <a:ext cx="4204137" cy="13427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3600" b="1">
                <a:effectLst/>
                <a:latin typeface="+mj-lt"/>
                <a:ea typeface="+mj-ea"/>
                <a:cs typeface="+mj-cs"/>
              </a:rPr>
              <a:t>Minimoys «  invite un ami, une amie »</a:t>
            </a:r>
            <a:endParaRPr lang="en-US" sz="3600">
              <a:effectLst/>
              <a:latin typeface="+mj-lt"/>
              <a:ea typeface="+mj-ea"/>
              <a:cs typeface="+mj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14B61187-4E48-46E1-88EE-CAE0E8274B91}"/>
              </a:ext>
            </a:extLst>
          </p:cNvPr>
          <p:cNvSpPr txBox="1"/>
          <p:nvPr/>
        </p:nvSpPr>
        <p:spPr>
          <a:xfrm>
            <a:off x="525516" y="3417573"/>
            <a:ext cx="5237109" cy="2619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just">
              <a:lnSpc>
                <a:spcPct val="90000"/>
              </a:lnSpc>
              <a:spcAft>
                <a:spcPts val="800"/>
              </a:spcAft>
            </a:pPr>
            <a:r>
              <a:rPr lang="en-US" dirty="0" err="1">
                <a:effectLst/>
              </a:rPr>
              <a:t>Chaque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Minimoys</a:t>
            </a:r>
            <a:r>
              <a:rPr lang="en-US" dirty="0">
                <a:effectLst/>
              </a:rPr>
              <a:t> aura la </a:t>
            </a:r>
            <a:r>
              <a:rPr lang="en-US" dirty="0" err="1">
                <a:effectLst/>
              </a:rPr>
              <a:t>possibilité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d’inviter</a:t>
            </a:r>
            <a:r>
              <a:rPr lang="en-US" dirty="0">
                <a:effectLst/>
              </a:rPr>
              <a:t> au </a:t>
            </a:r>
            <a:r>
              <a:rPr lang="en-US" dirty="0" err="1">
                <a:effectLst/>
              </a:rPr>
              <a:t>moins</a:t>
            </a:r>
            <a:r>
              <a:rPr lang="en-US" dirty="0">
                <a:effectLst/>
              </a:rPr>
              <a:t> un </a:t>
            </a:r>
            <a:r>
              <a:rPr lang="en-US" dirty="0" err="1">
                <a:effectLst/>
              </a:rPr>
              <a:t>ami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une</a:t>
            </a:r>
            <a:r>
              <a:rPr lang="en-US" dirty="0">
                <a:effectLst/>
              </a:rPr>
              <a:t> amie non </a:t>
            </a:r>
            <a:r>
              <a:rPr lang="en-US" dirty="0" err="1">
                <a:effectLst/>
              </a:rPr>
              <a:t>affilié</a:t>
            </a:r>
            <a:r>
              <a:rPr lang="en-US" dirty="0">
                <a:effectLst/>
              </a:rPr>
              <a:t> à </a:t>
            </a:r>
            <a:r>
              <a:rPr lang="en-US" dirty="0" err="1">
                <a:effectLst/>
              </a:rPr>
              <a:t>une</a:t>
            </a:r>
            <a:r>
              <a:rPr lang="en-US" dirty="0">
                <a:effectLst/>
              </a:rPr>
              <a:t> séance </a:t>
            </a:r>
            <a:r>
              <a:rPr lang="en-US" dirty="0" err="1">
                <a:effectLst/>
              </a:rPr>
              <a:t>Minimoys</a:t>
            </a:r>
            <a:r>
              <a:rPr lang="en-US" dirty="0">
                <a:effectLst/>
              </a:rPr>
              <a:t>. Le </a:t>
            </a:r>
            <a:r>
              <a:rPr lang="en-US" dirty="0" err="1">
                <a:effectLst/>
              </a:rPr>
              <a:t>défi</a:t>
            </a:r>
            <a:r>
              <a:rPr lang="en-US" dirty="0">
                <a:effectLst/>
              </a:rPr>
              <a:t> sera que </a:t>
            </a:r>
            <a:r>
              <a:rPr lang="en-US" dirty="0" err="1">
                <a:effectLst/>
              </a:rPr>
              <a:t>chaque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Minimoys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amène</a:t>
            </a:r>
            <a:r>
              <a:rPr lang="en-US" dirty="0">
                <a:effectLst/>
              </a:rPr>
              <a:t> au </a:t>
            </a:r>
            <a:r>
              <a:rPr lang="en-US" dirty="0" err="1">
                <a:effectLst/>
              </a:rPr>
              <a:t>moins</a:t>
            </a:r>
            <a:r>
              <a:rPr lang="en-US" dirty="0">
                <a:effectLst/>
              </a:rPr>
              <a:t> un </a:t>
            </a:r>
            <a:r>
              <a:rPr lang="en-US" dirty="0" err="1">
                <a:effectLst/>
              </a:rPr>
              <a:t>copain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une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copine</a:t>
            </a:r>
            <a:r>
              <a:rPr lang="en-US" dirty="0">
                <a:effectLst/>
              </a:rPr>
              <a:t>.</a:t>
            </a:r>
          </a:p>
          <a:p>
            <a:pPr algn="just">
              <a:lnSpc>
                <a:spcPct val="90000"/>
              </a:lnSpc>
              <a:spcAft>
                <a:spcPts val="800"/>
              </a:spcAft>
            </a:pPr>
            <a:endParaRPr lang="en-US" dirty="0">
              <a:effectLst/>
            </a:endParaRPr>
          </a:p>
          <a:p>
            <a:pPr algn="just">
              <a:lnSpc>
                <a:spcPct val="90000"/>
              </a:lnSpc>
              <a:spcAft>
                <a:spcPts val="800"/>
              </a:spcAft>
            </a:pPr>
            <a:r>
              <a:rPr lang="en-US" dirty="0">
                <a:effectLst/>
              </a:rPr>
              <a:t>La séance sera </a:t>
            </a:r>
            <a:r>
              <a:rPr lang="en-US" dirty="0" err="1">
                <a:effectLst/>
              </a:rPr>
              <a:t>gratuite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29428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ED08A1D-4632-47AB-8832-C17BA0086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075437B-93A1-4A73-812B-C5030CC2F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BB8505BE-2298-4E13-A7FB-2D05006DF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6751C2C2-B295-4CDA-9112-A35D684DCB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4" name="ZoneTexte 3">
            <a:extLst>
              <a:ext uri="{FF2B5EF4-FFF2-40B4-BE49-F238E27FC236}">
                <a16:creationId xmlns:a16="http://schemas.microsoft.com/office/drawing/2014/main" id="{2283B9F9-931A-42EE-ACB7-87F97F96B783}"/>
              </a:ext>
            </a:extLst>
          </p:cNvPr>
          <p:cNvSpPr txBox="1"/>
          <p:nvPr/>
        </p:nvSpPr>
        <p:spPr>
          <a:xfrm>
            <a:off x="0" y="2286000"/>
            <a:ext cx="6781800" cy="384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dirty="0">
                <a:solidFill>
                  <a:schemeClr val="tx1">
                    <a:alpha val="60000"/>
                  </a:schemeClr>
                </a:solidFill>
                <a:effectLst/>
              </a:rPr>
              <a:t>Ce </a:t>
            </a:r>
            <a:r>
              <a:rPr lang="en-US" sz="3600" dirty="0" err="1">
                <a:solidFill>
                  <a:schemeClr val="tx1">
                    <a:alpha val="60000"/>
                  </a:schemeClr>
                </a:solidFill>
                <a:effectLst/>
              </a:rPr>
              <a:t>projet</a:t>
            </a:r>
            <a:r>
              <a:rPr lang="en-US" sz="3600" dirty="0">
                <a:solidFill>
                  <a:schemeClr val="tx1">
                    <a:alpha val="60000"/>
                  </a:schemeClr>
                </a:solidFill>
                <a:effectLst/>
              </a:rPr>
              <a:t> né de OHM par </a:t>
            </a:r>
            <a:r>
              <a:rPr lang="en-US" sz="3600" dirty="0" err="1">
                <a:solidFill>
                  <a:schemeClr val="tx1">
                    <a:alpha val="60000"/>
                  </a:schemeClr>
                </a:solidFill>
                <a:effectLst/>
              </a:rPr>
              <a:t>l’entremise</a:t>
            </a:r>
            <a:r>
              <a:rPr lang="en-US" sz="3600" dirty="0">
                <a:solidFill>
                  <a:schemeClr val="tx1">
                    <a:alpha val="60000"/>
                  </a:schemeClr>
                </a:solidFill>
                <a:effectLst/>
              </a:rPr>
              <a:t> de Mickael </a:t>
            </a:r>
            <a:r>
              <a:rPr lang="en-US" sz="3600" dirty="0" err="1">
                <a:solidFill>
                  <a:schemeClr val="tx1">
                    <a:alpha val="60000"/>
                  </a:schemeClr>
                </a:solidFill>
                <a:effectLst/>
              </a:rPr>
              <a:t>Damhaut</a:t>
            </a:r>
            <a:r>
              <a:rPr lang="en-US" sz="3600" dirty="0">
                <a:solidFill>
                  <a:schemeClr val="tx1">
                    <a:alpha val="60000"/>
                  </a:schemeClr>
                </a:solidFill>
                <a:effectLst/>
              </a:rPr>
              <a:t> </a:t>
            </a:r>
            <a:r>
              <a:rPr lang="en-US" sz="3600" dirty="0" err="1">
                <a:solidFill>
                  <a:schemeClr val="tx1">
                    <a:alpha val="60000"/>
                  </a:schemeClr>
                </a:solidFill>
                <a:effectLst/>
              </a:rPr>
              <a:t>est</a:t>
            </a:r>
            <a:r>
              <a:rPr lang="en-US" sz="3600" dirty="0">
                <a:solidFill>
                  <a:schemeClr val="tx1">
                    <a:alpha val="60000"/>
                  </a:schemeClr>
                </a:solidFill>
                <a:effectLst/>
              </a:rPr>
              <a:t> unique dans la </a:t>
            </a:r>
            <a:r>
              <a:rPr lang="en-US" sz="3600" dirty="0" err="1">
                <a:solidFill>
                  <a:schemeClr val="tx1">
                    <a:alpha val="60000"/>
                  </a:schemeClr>
                </a:solidFill>
                <a:effectLst/>
              </a:rPr>
              <a:t>région</a:t>
            </a:r>
            <a:r>
              <a:rPr lang="en-US" sz="3600" dirty="0">
                <a:solidFill>
                  <a:schemeClr val="tx1">
                    <a:alpha val="60000"/>
                  </a:schemeClr>
                </a:solidFill>
                <a:effectLst/>
              </a:rPr>
              <a:t> </a:t>
            </a:r>
            <a:endParaRPr lang="en-US" sz="3600" dirty="0">
              <a:solidFill>
                <a:schemeClr val="tx1">
                  <a:alpha val="60000"/>
                </a:schemeClr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76AAFAA-7344-4760-B326-3882D901C24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000" y="559738"/>
            <a:ext cx="5485570" cy="557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786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6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44C110BA-81E8-4247-853A-5F2B93E92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37825"/>
          </a:xfrm>
          <a:custGeom>
            <a:avLst/>
            <a:gdLst>
              <a:gd name="connsiteX0" fmla="*/ 0 w 12192000"/>
              <a:gd name="connsiteY0" fmla="*/ 0 h 4537825"/>
              <a:gd name="connsiteX1" fmla="*/ 12192000 w 12192000"/>
              <a:gd name="connsiteY1" fmla="*/ 0 h 4537825"/>
              <a:gd name="connsiteX2" fmla="*/ 12192000 w 12192000"/>
              <a:gd name="connsiteY2" fmla="*/ 3020937 h 4537825"/>
              <a:gd name="connsiteX3" fmla="*/ 12192000 w 12192000"/>
              <a:gd name="connsiteY3" fmla="*/ 3213062 h 4537825"/>
              <a:gd name="connsiteX4" fmla="*/ 12192000 w 12192000"/>
              <a:gd name="connsiteY4" fmla="*/ 4188880 h 4537825"/>
              <a:gd name="connsiteX5" fmla="*/ 12113803 w 12192000"/>
              <a:gd name="connsiteY5" fmla="*/ 4197163 h 4537825"/>
              <a:gd name="connsiteX6" fmla="*/ 6753597 w 12192000"/>
              <a:gd name="connsiteY6" fmla="*/ 4520720 h 4537825"/>
              <a:gd name="connsiteX7" fmla="*/ 400746 w 12192000"/>
              <a:gd name="connsiteY7" fmla="*/ 4349377 h 4537825"/>
              <a:gd name="connsiteX8" fmla="*/ 0 w 12192000"/>
              <a:gd name="connsiteY8" fmla="*/ 4312401 h 4537825"/>
              <a:gd name="connsiteX9" fmla="*/ 0 w 12192000"/>
              <a:gd name="connsiteY9" fmla="*/ 3213062 h 4537825"/>
              <a:gd name="connsiteX10" fmla="*/ 0 w 12192000"/>
              <a:gd name="connsiteY10" fmla="*/ 3020937 h 453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4537825">
                <a:moveTo>
                  <a:pt x="0" y="0"/>
                </a:moveTo>
                <a:lnTo>
                  <a:pt x="12192000" y="0"/>
                </a:lnTo>
                <a:lnTo>
                  <a:pt x="12192000" y="3020937"/>
                </a:lnTo>
                <a:lnTo>
                  <a:pt x="12192000" y="3213062"/>
                </a:lnTo>
                <a:lnTo>
                  <a:pt x="12192000" y="4188880"/>
                </a:lnTo>
                <a:lnTo>
                  <a:pt x="12113803" y="4197163"/>
                </a:lnTo>
                <a:cubicBezTo>
                  <a:pt x="10139508" y="4395112"/>
                  <a:pt x="8237152" y="4488115"/>
                  <a:pt x="6753597" y="4520720"/>
                </a:cubicBezTo>
                <a:cubicBezTo>
                  <a:pt x="4940362" y="4560569"/>
                  <a:pt x="2657278" y="4541239"/>
                  <a:pt x="400746" y="4349377"/>
                </a:cubicBezTo>
                <a:lnTo>
                  <a:pt x="0" y="4312401"/>
                </a:lnTo>
                <a:lnTo>
                  <a:pt x="0" y="3213062"/>
                </a:lnTo>
                <a:lnTo>
                  <a:pt x="0" y="3020937"/>
                </a:lnTo>
                <a:close/>
              </a:path>
            </a:pathLst>
          </a:custGeom>
          <a:solidFill>
            <a:schemeClr val="tx1"/>
          </a:solidFill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668B9F5-EAE8-4AC4-AA62-01F3DE34F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771" y="671951"/>
            <a:ext cx="9597452" cy="335910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66342183-3ECC-4AF8-B831-7BF4FC0348CA}"/>
              </a:ext>
            </a:extLst>
          </p:cNvPr>
          <p:cNvSpPr txBox="1"/>
          <p:nvPr/>
        </p:nvSpPr>
        <p:spPr>
          <a:xfrm>
            <a:off x="1409701" y="4767660"/>
            <a:ext cx="9990620" cy="1770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sz="3200" dirty="0" err="1">
                <a:effectLst/>
              </a:rPr>
              <a:t>L’académie</a:t>
            </a:r>
            <a:r>
              <a:rPr lang="en-US" sz="3200" dirty="0">
                <a:effectLst/>
              </a:rPr>
              <a:t> </a:t>
            </a:r>
            <a:r>
              <a:rPr lang="en-US" sz="3200" dirty="0" err="1">
                <a:effectLst/>
              </a:rPr>
              <a:t>possède</a:t>
            </a:r>
            <a:r>
              <a:rPr lang="en-US" sz="3200" dirty="0">
                <a:effectLst/>
              </a:rPr>
              <a:t> deux implantations</a:t>
            </a: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</a:rPr>
              <a:t>Implantation Nord Luxembourg OHM (implantation de </a:t>
            </a:r>
            <a:r>
              <a:rPr lang="en-US" sz="3200" dirty="0" err="1">
                <a:effectLst/>
              </a:rPr>
              <a:t>Melreux</a:t>
            </a:r>
            <a:r>
              <a:rPr lang="en-US" sz="3200" dirty="0">
                <a:effectLst/>
              </a:rPr>
              <a:t>)</a:t>
            </a: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</a:rPr>
              <a:t>Implantation </a:t>
            </a:r>
            <a:r>
              <a:rPr lang="en-US" sz="3200" dirty="0" err="1">
                <a:effectLst/>
              </a:rPr>
              <a:t>liégeoise</a:t>
            </a:r>
            <a:r>
              <a:rPr lang="en-US" sz="3200" dirty="0">
                <a:effectLst/>
              </a:rPr>
              <a:t> (Fraiture </a:t>
            </a:r>
            <a:r>
              <a:rPr lang="en-US" sz="3200" dirty="0" err="1">
                <a:effectLst/>
              </a:rPr>
              <a:t>Sprimont</a:t>
            </a:r>
            <a:r>
              <a:rPr lang="en-US" sz="3200" dirty="0">
                <a:effectLst/>
              </a:rPr>
              <a:t> et </a:t>
            </a:r>
            <a:r>
              <a:rPr lang="en-US" sz="3200" dirty="0" err="1">
                <a:effectLst/>
              </a:rPr>
              <a:t>Oneux</a:t>
            </a:r>
            <a:r>
              <a:rPr lang="en-US" sz="3200" dirty="0">
                <a:effectLst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27832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92CC4BDB-5B81-4023-B967-7DF04BC133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 descr="Une image contenant herbe, arbre, extérieur, enfant&#10;&#10;Description générée automatiquement">
            <a:extLst>
              <a:ext uri="{FF2B5EF4-FFF2-40B4-BE49-F238E27FC236}">
                <a16:creationId xmlns:a16="http://schemas.microsoft.com/office/drawing/2014/main" id="{9E9F6C4D-9E26-4F38-8F94-5A59727A70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67" r="-1" b="10729"/>
          <a:stretch/>
        </p:blipFill>
        <p:spPr>
          <a:xfrm>
            <a:off x="2" y="10"/>
            <a:ext cx="12191271" cy="6857989"/>
          </a:xfrm>
          <a:custGeom>
            <a:avLst/>
            <a:gdLst/>
            <a:ahLst/>
            <a:cxnLst/>
            <a:rect l="l" t="t" r="r" b="b"/>
            <a:pathLst>
              <a:path w="12191271" h="6850048">
                <a:moveTo>
                  <a:pt x="636938" y="0"/>
                </a:moveTo>
                <a:lnTo>
                  <a:pt x="12191271" y="0"/>
                </a:lnTo>
                <a:lnTo>
                  <a:pt x="12191271" y="34"/>
                </a:lnTo>
                <a:lnTo>
                  <a:pt x="12188836" y="26696"/>
                </a:lnTo>
                <a:cubicBezTo>
                  <a:pt x="12159738" y="43228"/>
                  <a:pt x="12151834" y="118002"/>
                  <a:pt x="12131136" y="168244"/>
                </a:cubicBezTo>
                <a:cubicBezTo>
                  <a:pt x="12124808" y="199505"/>
                  <a:pt x="12149886" y="254732"/>
                  <a:pt x="12134482" y="260696"/>
                </a:cubicBezTo>
                <a:cubicBezTo>
                  <a:pt x="12141738" y="278745"/>
                  <a:pt x="12126232" y="287417"/>
                  <a:pt x="12123358" y="303160"/>
                </a:cubicBezTo>
                <a:cubicBezTo>
                  <a:pt x="12127622" y="318147"/>
                  <a:pt x="12122174" y="322795"/>
                  <a:pt x="12119930" y="334153"/>
                </a:cubicBezTo>
                <a:cubicBezTo>
                  <a:pt x="12122824" y="340739"/>
                  <a:pt x="12121652" y="350621"/>
                  <a:pt x="12117292" y="352523"/>
                </a:cubicBezTo>
                <a:cubicBezTo>
                  <a:pt x="12108502" y="344302"/>
                  <a:pt x="12109672" y="380554"/>
                  <a:pt x="12103022" y="380764"/>
                </a:cubicBezTo>
                <a:cubicBezTo>
                  <a:pt x="12099682" y="400323"/>
                  <a:pt x="12099092" y="490383"/>
                  <a:pt x="12087384" y="501357"/>
                </a:cubicBezTo>
                <a:cubicBezTo>
                  <a:pt x="12078470" y="540103"/>
                  <a:pt x="12088892" y="604695"/>
                  <a:pt x="12086884" y="621818"/>
                </a:cubicBezTo>
                <a:cubicBezTo>
                  <a:pt x="12103872" y="645808"/>
                  <a:pt x="12046274" y="710838"/>
                  <a:pt x="12037912" y="783603"/>
                </a:cubicBezTo>
                <a:cubicBezTo>
                  <a:pt x="12038728" y="794128"/>
                  <a:pt x="12038178" y="799388"/>
                  <a:pt x="12033652" y="800460"/>
                </a:cubicBezTo>
                <a:cubicBezTo>
                  <a:pt x="12030680" y="822866"/>
                  <a:pt x="12018000" y="839465"/>
                  <a:pt x="12021616" y="857543"/>
                </a:cubicBezTo>
                <a:cubicBezTo>
                  <a:pt x="12012916" y="850673"/>
                  <a:pt x="12020790" y="891755"/>
                  <a:pt x="12011726" y="892266"/>
                </a:cubicBezTo>
                <a:cubicBezTo>
                  <a:pt x="12007210" y="905052"/>
                  <a:pt x="11997872" y="927582"/>
                  <a:pt x="11994512" y="934260"/>
                </a:cubicBezTo>
                <a:lnTo>
                  <a:pt x="11991560" y="932336"/>
                </a:lnTo>
                <a:lnTo>
                  <a:pt x="11990514" y="940487"/>
                </a:lnTo>
                <a:lnTo>
                  <a:pt x="11988602" y="958836"/>
                </a:lnTo>
                <a:cubicBezTo>
                  <a:pt x="11985966" y="966456"/>
                  <a:pt x="11975758" y="977088"/>
                  <a:pt x="11974700" y="986207"/>
                </a:cubicBezTo>
                <a:cubicBezTo>
                  <a:pt x="11970938" y="1004735"/>
                  <a:pt x="11977876" y="1007075"/>
                  <a:pt x="11982258" y="1013556"/>
                </a:cubicBezTo>
                <a:cubicBezTo>
                  <a:pt x="11981214" y="1026451"/>
                  <a:pt x="11971950" y="1050442"/>
                  <a:pt x="11968448" y="1063580"/>
                </a:cubicBezTo>
                <a:cubicBezTo>
                  <a:pt x="11964708" y="1069989"/>
                  <a:pt x="11969836" y="1093522"/>
                  <a:pt x="11961240" y="1092388"/>
                </a:cubicBezTo>
                <a:cubicBezTo>
                  <a:pt x="11960426" y="1105603"/>
                  <a:pt x="11958786" y="1112923"/>
                  <a:pt x="11957400" y="1120089"/>
                </a:cubicBezTo>
                <a:lnTo>
                  <a:pt x="11952458" y="1136369"/>
                </a:lnTo>
                <a:cubicBezTo>
                  <a:pt x="11950090" y="1140925"/>
                  <a:pt x="11948538" y="1146011"/>
                  <a:pt x="11948726" y="1152132"/>
                </a:cubicBezTo>
                <a:lnTo>
                  <a:pt x="11949742" y="1158140"/>
                </a:lnTo>
                <a:lnTo>
                  <a:pt x="11948154" y="1158608"/>
                </a:lnTo>
                <a:cubicBezTo>
                  <a:pt x="11945686" y="1158803"/>
                  <a:pt x="11928734" y="1161056"/>
                  <a:pt x="11927260" y="1180442"/>
                </a:cubicBezTo>
                <a:cubicBezTo>
                  <a:pt x="11921496" y="1192709"/>
                  <a:pt x="11919204" y="1203402"/>
                  <a:pt x="11915994" y="1221353"/>
                </a:cubicBezTo>
                <a:cubicBezTo>
                  <a:pt x="11915516" y="1232713"/>
                  <a:pt x="11926308" y="1235102"/>
                  <a:pt x="11924388" y="1248604"/>
                </a:cubicBezTo>
                <a:cubicBezTo>
                  <a:pt x="11911346" y="1301115"/>
                  <a:pt x="11929638" y="1279167"/>
                  <a:pt x="11916648" y="1307095"/>
                </a:cubicBezTo>
                <a:cubicBezTo>
                  <a:pt x="11915436" y="1312439"/>
                  <a:pt x="11915606" y="1317191"/>
                  <a:pt x="11916360" y="1321583"/>
                </a:cubicBezTo>
                <a:lnTo>
                  <a:pt x="11918132" y="1328373"/>
                </a:lnTo>
                <a:lnTo>
                  <a:pt x="11911374" y="1349635"/>
                </a:lnTo>
                <a:cubicBezTo>
                  <a:pt x="11908688" y="1360345"/>
                  <a:pt x="11906470" y="1371840"/>
                  <a:pt x="11904778" y="1383852"/>
                </a:cubicBezTo>
                <a:cubicBezTo>
                  <a:pt x="11907652" y="1387748"/>
                  <a:pt x="11902226" y="1395665"/>
                  <a:pt x="11900890" y="1399838"/>
                </a:cubicBezTo>
                <a:cubicBezTo>
                  <a:pt x="11902940" y="1400643"/>
                  <a:pt x="11902928" y="1410976"/>
                  <a:pt x="11900874" y="1413889"/>
                </a:cubicBezTo>
                <a:cubicBezTo>
                  <a:pt x="11886092" y="1485537"/>
                  <a:pt x="11909474" y="1450776"/>
                  <a:pt x="11893500" y="1491153"/>
                </a:cubicBezTo>
                <a:cubicBezTo>
                  <a:pt x="11892154" y="1498399"/>
                  <a:pt x="11892622" y="1504376"/>
                  <a:pt x="11893858" y="1509677"/>
                </a:cubicBezTo>
                <a:lnTo>
                  <a:pt x="11897264" y="1519651"/>
                </a:lnTo>
                <a:lnTo>
                  <a:pt x="11895090" y="1525679"/>
                </a:lnTo>
                <a:cubicBezTo>
                  <a:pt x="11892484" y="1550498"/>
                  <a:pt x="11896104" y="1559433"/>
                  <a:pt x="11890274" y="1572282"/>
                </a:cubicBezTo>
                <a:cubicBezTo>
                  <a:pt x="11897250" y="1597020"/>
                  <a:pt x="11889764" y="1586796"/>
                  <a:pt x="11886744" y="1602539"/>
                </a:cubicBezTo>
                <a:cubicBezTo>
                  <a:pt x="11883642" y="1614697"/>
                  <a:pt x="11882502" y="1589859"/>
                  <a:pt x="11880728" y="1602238"/>
                </a:cubicBezTo>
                <a:cubicBezTo>
                  <a:pt x="11881720" y="1616707"/>
                  <a:pt x="11874476" y="1613372"/>
                  <a:pt x="11875940" y="1628576"/>
                </a:cubicBezTo>
                <a:cubicBezTo>
                  <a:pt x="11881788" y="1627172"/>
                  <a:pt x="11872080" y="1656092"/>
                  <a:pt x="11876794" y="1658841"/>
                </a:cubicBezTo>
                <a:lnTo>
                  <a:pt x="11876694" y="1659046"/>
                </a:lnTo>
                <a:cubicBezTo>
                  <a:pt x="11866634" y="1667627"/>
                  <a:pt x="11851866" y="1763404"/>
                  <a:pt x="11841806" y="1771984"/>
                </a:cubicBezTo>
                <a:cubicBezTo>
                  <a:pt x="11810410" y="1824881"/>
                  <a:pt x="11780100" y="1952023"/>
                  <a:pt x="11765636" y="2016516"/>
                </a:cubicBezTo>
                <a:cubicBezTo>
                  <a:pt x="11751172" y="2081009"/>
                  <a:pt x="11756430" y="2114985"/>
                  <a:pt x="11755018" y="2158942"/>
                </a:cubicBezTo>
                <a:lnTo>
                  <a:pt x="11756288" y="2240371"/>
                </a:lnTo>
                <a:lnTo>
                  <a:pt x="11751858" y="2253578"/>
                </a:lnTo>
                <a:cubicBezTo>
                  <a:pt x="11750642" y="2255242"/>
                  <a:pt x="11750294" y="2257858"/>
                  <a:pt x="11752262" y="2273603"/>
                </a:cubicBezTo>
                <a:cubicBezTo>
                  <a:pt x="11740738" y="2308149"/>
                  <a:pt x="11737736" y="2368195"/>
                  <a:pt x="11722998" y="2393147"/>
                </a:cubicBezTo>
                <a:cubicBezTo>
                  <a:pt x="11727870" y="2391170"/>
                  <a:pt x="11729790" y="2408227"/>
                  <a:pt x="11726462" y="2418325"/>
                </a:cubicBezTo>
                <a:cubicBezTo>
                  <a:pt x="11745428" y="2412080"/>
                  <a:pt x="11706204" y="2455637"/>
                  <a:pt x="11717312" y="2469703"/>
                </a:cubicBezTo>
                <a:cubicBezTo>
                  <a:pt x="11706060" y="2466046"/>
                  <a:pt x="11682162" y="2507996"/>
                  <a:pt x="11689052" y="2534428"/>
                </a:cubicBezTo>
                <a:cubicBezTo>
                  <a:pt x="11683298" y="2568704"/>
                  <a:pt x="11671550" y="2590146"/>
                  <a:pt x="11671572" y="2628315"/>
                </a:cubicBezTo>
                <a:cubicBezTo>
                  <a:pt x="11669958" y="2628904"/>
                  <a:pt x="11668516" y="2630315"/>
                  <a:pt x="11667202" y="2632291"/>
                </a:cubicBezTo>
                <a:lnTo>
                  <a:pt x="11663792" y="2639275"/>
                </a:lnTo>
                <a:lnTo>
                  <a:pt x="11663828" y="2640882"/>
                </a:lnTo>
                <a:cubicBezTo>
                  <a:pt x="11663260" y="2646928"/>
                  <a:pt x="11662318" y="2649787"/>
                  <a:pt x="11661216" y="2651232"/>
                </a:cubicBezTo>
                <a:lnTo>
                  <a:pt x="11659736" y="2651998"/>
                </a:lnTo>
                <a:lnTo>
                  <a:pt x="11657658" y="2658628"/>
                </a:lnTo>
                <a:lnTo>
                  <a:pt x="11652798" y="2670425"/>
                </a:lnTo>
                <a:lnTo>
                  <a:pt x="11652608" y="2673819"/>
                </a:lnTo>
                <a:lnTo>
                  <a:pt x="11646398" y="2693461"/>
                </a:lnTo>
                <a:lnTo>
                  <a:pt x="11646654" y="2694295"/>
                </a:lnTo>
                <a:cubicBezTo>
                  <a:pt x="11647086" y="2696613"/>
                  <a:pt x="11647138" y="2699170"/>
                  <a:pt x="11646396" y="2702293"/>
                </a:cubicBezTo>
                <a:cubicBezTo>
                  <a:pt x="11652536" y="2705759"/>
                  <a:pt x="11647852" y="2707391"/>
                  <a:pt x="11645122" y="2716295"/>
                </a:cubicBezTo>
                <a:cubicBezTo>
                  <a:pt x="11654048" y="2723663"/>
                  <a:pt x="11643268" y="2743972"/>
                  <a:pt x="11646406" y="2755554"/>
                </a:cubicBezTo>
                <a:cubicBezTo>
                  <a:pt x="11644200" y="2761932"/>
                  <a:pt x="11642026" y="2768809"/>
                  <a:pt x="11639970" y="2776095"/>
                </a:cubicBezTo>
                <a:lnTo>
                  <a:pt x="11638858" y="2780546"/>
                </a:lnTo>
                <a:lnTo>
                  <a:pt x="11638912" y="2780766"/>
                </a:lnTo>
                <a:cubicBezTo>
                  <a:pt x="11638832" y="2782014"/>
                  <a:pt x="11638528" y="2783583"/>
                  <a:pt x="11637890" y="2785722"/>
                </a:cubicBezTo>
                <a:lnTo>
                  <a:pt x="11636832" y="2788662"/>
                </a:lnTo>
                <a:lnTo>
                  <a:pt x="11634674" y="2797295"/>
                </a:lnTo>
                <a:lnTo>
                  <a:pt x="11634434" y="2801139"/>
                </a:lnTo>
                <a:cubicBezTo>
                  <a:pt x="11635286" y="2816294"/>
                  <a:pt x="11647702" y="2823339"/>
                  <a:pt x="11638528" y="2839295"/>
                </a:cubicBezTo>
                <a:cubicBezTo>
                  <a:pt x="11636094" y="2865138"/>
                  <a:pt x="11641034" y="2884181"/>
                  <a:pt x="11634070" y="2906237"/>
                </a:cubicBezTo>
                <a:cubicBezTo>
                  <a:pt x="11631818" y="2930445"/>
                  <a:pt x="11632514" y="2952380"/>
                  <a:pt x="11628506" y="2972091"/>
                </a:cubicBezTo>
                <a:cubicBezTo>
                  <a:pt x="11629844" y="2981191"/>
                  <a:pt x="11625508" y="2988486"/>
                  <a:pt x="11625932" y="2995729"/>
                </a:cubicBezTo>
                <a:cubicBezTo>
                  <a:pt x="11626358" y="3002972"/>
                  <a:pt x="11636102" y="3002605"/>
                  <a:pt x="11631060" y="3015551"/>
                </a:cubicBezTo>
                <a:cubicBezTo>
                  <a:pt x="11639036" y="3026970"/>
                  <a:pt x="11634852" y="3046550"/>
                  <a:pt x="11634862" y="3052653"/>
                </a:cubicBezTo>
                <a:lnTo>
                  <a:pt x="11638472" y="3085161"/>
                </a:lnTo>
                <a:lnTo>
                  <a:pt x="11617590" y="3113393"/>
                </a:lnTo>
                <a:cubicBezTo>
                  <a:pt x="11621846" y="3121866"/>
                  <a:pt x="11613122" y="3148828"/>
                  <a:pt x="11622718" y="3149063"/>
                </a:cubicBezTo>
                <a:cubicBezTo>
                  <a:pt x="11620874" y="3159401"/>
                  <a:pt x="11616380" y="3164407"/>
                  <a:pt x="11622820" y="3163072"/>
                </a:cubicBezTo>
                <a:cubicBezTo>
                  <a:pt x="11622276" y="3170605"/>
                  <a:pt x="11620826" y="3184783"/>
                  <a:pt x="11619438" y="3194257"/>
                </a:cubicBezTo>
                <a:lnTo>
                  <a:pt x="11614494" y="3219915"/>
                </a:lnTo>
                <a:lnTo>
                  <a:pt x="11613098" y="3221731"/>
                </a:lnTo>
                <a:cubicBezTo>
                  <a:pt x="11612634" y="3224213"/>
                  <a:pt x="11612392" y="3231115"/>
                  <a:pt x="11611708" y="3234801"/>
                </a:cubicBezTo>
                <a:lnTo>
                  <a:pt x="11609006" y="3243851"/>
                </a:lnTo>
                <a:cubicBezTo>
                  <a:pt x="11607894" y="3246676"/>
                  <a:pt x="11606598" y="3249062"/>
                  <a:pt x="11605054" y="3250812"/>
                </a:cubicBezTo>
                <a:cubicBezTo>
                  <a:pt x="11608816" y="3286401"/>
                  <a:pt x="11599242" y="3315146"/>
                  <a:pt x="11596882" y="3351401"/>
                </a:cubicBezTo>
                <a:cubicBezTo>
                  <a:pt x="11606320" y="3370932"/>
                  <a:pt x="11574486" y="3407777"/>
                  <a:pt x="11562942" y="3412738"/>
                </a:cubicBezTo>
                <a:cubicBezTo>
                  <a:pt x="11558508" y="3443835"/>
                  <a:pt x="11567878" y="3479425"/>
                  <a:pt x="11562930" y="3515212"/>
                </a:cubicBezTo>
                <a:lnTo>
                  <a:pt x="11545452" y="3647527"/>
                </a:lnTo>
                <a:cubicBezTo>
                  <a:pt x="11538634" y="3726778"/>
                  <a:pt x="11536610" y="3789073"/>
                  <a:pt x="11537114" y="3864465"/>
                </a:cubicBezTo>
                <a:cubicBezTo>
                  <a:pt x="11537618" y="3939858"/>
                  <a:pt x="11535598" y="4034053"/>
                  <a:pt x="11548476" y="4099881"/>
                </a:cubicBezTo>
                <a:lnTo>
                  <a:pt x="11552432" y="4165133"/>
                </a:lnTo>
                <a:lnTo>
                  <a:pt x="11552732" y="4173457"/>
                </a:lnTo>
                <a:cubicBezTo>
                  <a:pt x="11546540" y="4200651"/>
                  <a:pt x="11557802" y="4228513"/>
                  <a:pt x="11553200" y="4250383"/>
                </a:cubicBezTo>
                <a:cubicBezTo>
                  <a:pt x="11552922" y="4256452"/>
                  <a:pt x="11553192" y="4261667"/>
                  <a:pt x="11553798" y="4266324"/>
                </a:cubicBezTo>
                <a:lnTo>
                  <a:pt x="11556298" y="4278290"/>
                </a:lnTo>
                <a:lnTo>
                  <a:pt x="11558608" y="4279552"/>
                </a:lnTo>
                <a:lnTo>
                  <a:pt x="11559256" y="4288041"/>
                </a:lnTo>
                <a:lnTo>
                  <a:pt x="11559842" y="4289935"/>
                </a:lnTo>
                <a:cubicBezTo>
                  <a:pt x="11559766" y="4297619"/>
                  <a:pt x="11558376" y="4321255"/>
                  <a:pt x="11558794" y="4334153"/>
                </a:cubicBezTo>
                <a:cubicBezTo>
                  <a:pt x="11561310" y="4357137"/>
                  <a:pt x="11552162" y="4349289"/>
                  <a:pt x="11562346" y="4367326"/>
                </a:cubicBezTo>
                <a:cubicBezTo>
                  <a:pt x="11559750" y="4411719"/>
                  <a:pt x="11572402" y="4426587"/>
                  <a:pt x="11564954" y="4468612"/>
                </a:cubicBezTo>
                <a:cubicBezTo>
                  <a:pt x="11563988" y="4505670"/>
                  <a:pt x="11581512" y="4533280"/>
                  <a:pt x="11580786" y="4546196"/>
                </a:cubicBezTo>
                <a:cubicBezTo>
                  <a:pt x="11581754" y="4580683"/>
                  <a:pt x="11563866" y="4624484"/>
                  <a:pt x="11563432" y="4665534"/>
                </a:cubicBezTo>
                <a:cubicBezTo>
                  <a:pt x="11565794" y="4700759"/>
                  <a:pt x="11560190" y="4735452"/>
                  <a:pt x="11568406" y="4764690"/>
                </a:cubicBezTo>
                <a:cubicBezTo>
                  <a:pt x="11567130" y="4767647"/>
                  <a:pt x="11566180" y="4770968"/>
                  <a:pt x="11565462" y="4774527"/>
                </a:cubicBezTo>
                <a:lnTo>
                  <a:pt x="11564000" y="4785178"/>
                </a:lnTo>
                <a:lnTo>
                  <a:pt x="11564328" y="4798347"/>
                </a:lnTo>
                <a:lnTo>
                  <a:pt x="11563206" y="4801234"/>
                </a:lnTo>
                <a:lnTo>
                  <a:pt x="11561136" y="4826142"/>
                </a:lnTo>
                <a:lnTo>
                  <a:pt x="11561700" y="4829040"/>
                </a:lnTo>
                <a:lnTo>
                  <a:pt x="11560522" y="4853748"/>
                </a:lnTo>
                <a:lnTo>
                  <a:pt x="11560924" y="4853991"/>
                </a:lnTo>
                <a:cubicBezTo>
                  <a:pt x="11561796" y="4855098"/>
                  <a:pt x="11562390" y="4856978"/>
                  <a:pt x="11562416" y="4860528"/>
                </a:cubicBezTo>
                <a:cubicBezTo>
                  <a:pt x="11568496" y="4853650"/>
                  <a:pt x="11564776" y="4862172"/>
                  <a:pt x="11564316" y="4873245"/>
                </a:cubicBezTo>
                <a:lnTo>
                  <a:pt x="11572682" y="4927107"/>
                </a:lnTo>
                <a:lnTo>
                  <a:pt x="11572672" y="4932248"/>
                </a:lnTo>
                <a:cubicBezTo>
                  <a:pt x="11572704" y="4932275"/>
                  <a:pt x="11572734" y="4932305"/>
                  <a:pt x="11572766" y="4932333"/>
                </a:cubicBezTo>
                <a:cubicBezTo>
                  <a:pt x="11572964" y="4933414"/>
                  <a:pt x="11573036" y="4935090"/>
                  <a:pt x="11572942" y="4937721"/>
                </a:cubicBezTo>
                <a:lnTo>
                  <a:pt x="11577402" y="4975055"/>
                </a:lnTo>
                <a:cubicBezTo>
                  <a:pt x="11574168" y="4991322"/>
                  <a:pt x="11579054" y="4994280"/>
                  <a:pt x="11580860" y="5016279"/>
                </a:cubicBezTo>
                <a:cubicBezTo>
                  <a:pt x="11577794" y="5025639"/>
                  <a:pt x="11578930" y="5033009"/>
                  <a:pt x="11581396" y="5040153"/>
                </a:cubicBezTo>
                <a:cubicBezTo>
                  <a:pt x="11580034" y="5061698"/>
                  <a:pt x="11583522" y="5081146"/>
                  <a:pt x="11584442" y="5105259"/>
                </a:cubicBezTo>
                <a:cubicBezTo>
                  <a:pt x="11580512" y="5131545"/>
                  <a:pt x="11587750" y="5144617"/>
                  <a:pt x="11588702" y="5170388"/>
                </a:cubicBezTo>
                <a:cubicBezTo>
                  <a:pt x="11581846" y="5193034"/>
                  <a:pt x="11594798" y="5188571"/>
                  <a:pt x="11597568" y="5201681"/>
                </a:cubicBezTo>
                <a:lnTo>
                  <a:pt x="11596842" y="5215195"/>
                </a:lnTo>
                <a:lnTo>
                  <a:pt x="11596192" y="5218814"/>
                </a:lnTo>
                <a:cubicBezTo>
                  <a:pt x="11595848" y="5221331"/>
                  <a:pt x="11595754" y="5223032"/>
                  <a:pt x="11595836" y="5224243"/>
                </a:cubicBezTo>
                <a:lnTo>
                  <a:pt x="11595408" y="5229443"/>
                </a:lnTo>
                <a:cubicBezTo>
                  <a:pt x="11594346" y="5237912"/>
                  <a:pt x="11593122" y="5246108"/>
                  <a:pt x="11591796" y="5253878"/>
                </a:cubicBezTo>
                <a:cubicBezTo>
                  <a:pt x="11596328" y="5261714"/>
                  <a:pt x="11588472" y="5289750"/>
                  <a:pt x="11598078" y="5288650"/>
                </a:cubicBezTo>
                <a:cubicBezTo>
                  <a:pt x="11596572" y="5299191"/>
                  <a:pt x="11592238" y="5304794"/>
                  <a:pt x="11598640" y="5302571"/>
                </a:cubicBezTo>
                <a:cubicBezTo>
                  <a:pt x="11598320" y="5306080"/>
                  <a:pt x="11598696" y="5308372"/>
                  <a:pt x="11599412" y="5310113"/>
                </a:cubicBezTo>
                <a:lnTo>
                  <a:pt x="11599768" y="5310652"/>
                </a:lnTo>
                <a:lnTo>
                  <a:pt x="11593310" y="5352392"/>
                </a:lnTo>
                <a:lnTo>
                  <a:pt x="11592144" y="5360280"/>
                </a:lnTo>
                <a:lnTo>
                  <a:pt x="11589598" y="5374040"/>
                </a:lnTo>
                <a:lnTo>
                  <a:pt x="11589840" y="5375477"/>
                </a:lnTo>
                <a:lnTo>
                  <a:pt x="11587428" y="5384856"/>
                </a:lnTo>
                <a:cubicBezTo>
                  <a:pt x="11586404" y="5387820"/>
                  <a:pt x="11585186" y="5390375"/>
                  <a:pt x="11583696" y="5392331"/>
                </a:cubicBezTo>
                <a:cubicBezTo>
                  <a:pt x="11588614" y="5427214"/>
                  <a:pt x="11579964" y="5457140"/>
                  <a:pt x="11578774" y="5493537"/>
                </a:cubicBezTo>
                <a:cubicBezTo>
                  <a:pt x="11574386" y="5533576"/>
                  <a:pt x="11562428" y="5590359"/>
                  <a:pt x="11557362" y="5632561"/>
                </a:cubicBezTo>
                <a:lnTo>
                  <a:pt x="11548380" y="5746753"/>
                </a:lnTo>
                <a:cubicBezTo>
                  <a:pt x="11556238" y="5772089"/>
                  <a:pt x="11550878" y="5798350"/>
                  <a:pt x="11551024" y="5822826"/>
                </a:cubicBezTo>
                <a:cubicBezTo>
                  <a:pt x="11542796" y="5814291"/>
                  <a:pt x="11553924" y="5853157"/>
                  <a:pt x="11544052" y="5852276"/>
                </a:cubicBezTo>
                <a:cubicBezTo>
                  <a:pt x="11544390" y="5856758"/>
                  <a:pt x="11545032" y="5861128"/>
                  <a:pt x="11545748" y="5865520"/>
                </a:cubicBezTo>
                <a:lnTo>
                  <a:pt x="11546116" y="5867822"/>
                </a:lnTo>
                <a:lnTo>
                  <a:pt x="11545906" y="5876651"/>
                </a:lnTo>
                <a:lnTo>
                  <a:pt x="11547962" y="5879618"/>
                </a:lnTo>
                <a:lnTo>
                  <a:pt x="11549160" y="5893249"/>
                </a:lnTo>
                <a:cubicBezTo>
                  <a:pt x="11549282" y="5898280"/>
                  <a:pt x="11549030" y="5903609"/>
                  <a:pt x="11548180" y="5909369"/>
                </a:cubicBezTo>
                <a:cubicBezTo>
                  <a:pt x="11541720" y="5927436"/>
                  <a:pt x="11549640" y="5963239"/>
                  <a:pt x="11541162" y="5985355"/>
                </a:cubicBezTo>
                <a:cubicBezTo>
                  <a:pt x="11538794" y="5993983"/>
                  <a:pt x="11531140" y="6003419"/>
                  <a:pt x="11533408" y="6010880"/>
                </a:cubicBezTo>
                <a:cubicBezTo>
                  <a:pt x="11533384" y="6032967"/>
                  <a:pt x="11540672" y="6093692"/>
                  <a:pt x="11541022" y="6117880"/>
                </a:cubicBezTo>
                <a:cubicBezTo>
                  <a:pt x="11536010" y="6127417"/>
                  <a:pt x="11542236" y="6147591"/>
                  <a:pt x="11540416" y="6176296"/>
                </a:cubicBezTo>
                <a:cubicBezTo>
                  <a:pt x="11533696" y="6193575"/>
                  <a:pt x="11520672" y="6223706"/>
                  <a:pt x="11515330" y="6241549"/>
                </a:cubicBezTo>
                <a:cubicBezTo>
                  <a:pt x="11509988" y="6259393"/>
                  <a:pt x="11506830" y="6256209"/>
                  <a:pt x="11508360" y="6283356"/>
                </a:cubicBezTo>
                <a:cubicBezTo>
                  <a:pt x="11496758" y="6317094"/>
                  <a:pt x="11506504" y="6340085"/>
                  <a:pt x="11502164" y="6370897"/>
                </a:cubicBezTo>
                <a:cubicBezTo>
                  <a:pt x="11498220" y="6406078"/>
                  <a:pt x="11505228" y="6378276"/>
                  <a:pt x="11493420" y="6419907"/>
                </a:cubicBezTo>
                <a:cubicBezTo>
                  <a:pt x="11496498" y="6425815"/>
                  <a:pt x="11498672" y="6444204"/>
                  <a:pt x="11496258" y="6453162"/>
                </a:cubicBezTo>
                <a:cubicBezTo>
                  <a:pt x="11496982" y="6471523"/>
                  <a:pt x="11512650" y="6498528"/>
                  <a:pt x="11512334" y="6514298"/>
                </a:cubicBezTo>
                <a:cubicBezTo>
                  <a:pt x="11512200" y="6527176"/>
                  <a:pt x="11507906" y="6505466"/>
                  <a:pt x="11506458" y="6519308"/>
                </a:cubicBezTo>
                <a:cubicBezTo>
                  <a:pt x="11505546" y="6536357"/>
                  <a:pt x="11496970" y="6533583"/>
                  <a:pt x="11506912" y="6550074"/>
                </a:cubicBezTo>
                <a:cubicBezTo>
                  <a:pt x="11502902" y="6566946"/>
                  <a:pt x="11507560" y="6571936"/>
                  <a:pt x="11508214" y="6596919"/>
                </a:cubicBezTo>
                <a:cubicBezTo>
                  <a:pt x="11504722" y="6606203"/>
                  <a:pt x="11505462" y="6614758"/>
                  <a:pt x="11507524" y="6623534"/>
                </a:cubicBezTo>
                <a:cubicBezTo>
                  <a:pt x="11505086" y="6646907"/>
                  <a:pt x="11507528" y="6669655"/>
                  <a:pt x="11507206" y="6696669"/>
                </a:cubicBezTo>
                <a:cubicBezTo>
                  <a:pt x="11501998" y="6724388"/>
                  <a:pt x="11508454" y="6741397"/>
                  <a:pt x="11508078" y="6770256"/>
                </a:cubicBezTo>
                <a:cubicBezTo>
                  <a:pt x="11509260" y="6790406"/>
                  <a:pt x="11512798" y="6819910"/>
                  <a:pt x="11515012" y="6840678"/>
                </a:cubicBezTo>
                <a:lnTo>
                  <a:pt x="11515906" y="6850048"/>
                </a:lnTo>
                <a:lnTo>
                  <a:pt x="0" y="6850048"/>
                </a:lnTo>
                <a:lnTo>
                  <a:pt x="0" y="6150255"/>
                </a:lnTo>
                <a:lnTo>
                  <a:pt x="17548" y="6079421"/>
                </a:lnTo>
                <a:cubicBezTo>
                  <a:pt x="24104" y="6016456"/>
                  <a:pt x="27371" y="6035306"/>
                  <a:pt x="27043" y="5985942"/>
                </a:cubicBezTo>
                <a:cubicBezTo>
                  <a:pt x="26678" y="5981021"/>
                  <a:pt x="35914" y="5971603"/>
                  <a:pt x="33624" y="5952542"/>
                </a:cubicBezTo>
                <a:cubicBezTo>
                  <a:pt x="37578" y="5922372"/>
                  <a:pt x="48696" y="5939028"/>
                  <a:pt x="52357" y="5900385"/>
                </a:cubicBezTo>
                <a:cubicBezTo>
                  <a:pt x="55799" y="5903958"/>
                  <a:pt x="54094" y="5866099"/>
                  <a:pt x="66315" y="5862451"/>
                </a:cubicBezTo>
                <a:cubicBezTo>
                  <a:pt x="70207" y="5846033"/>
                  <a:pt x="73489" y="5820812"/>
                  <a:pt x="75710" y="5801878"/>
                </a:cubicBezTo>
                <a:cubicBezTo>
                  <a:pt x="81695" y="5773510"/>
                  <a:pt x="88149" y="5759388"/>
                  <a:pt x="92413" y="5755196"/>
                </a:cubicBezTo>
                <a:cubicBezTo>
                  <a:pt x="99183" y="5726796"/>
                  <a:pt x="100401" y="5729867"/>
                  <a:pt x="114766" y="5692575"/>
                </a:cubicBezTo>
                <a:cubicBezTo>
                  <a:pt x="109606" y="5670690"/>
                  <a:pt x="120766" y="5651885"/>
                  <a:pt x="130959" y="5642725"/>
                </a:cubicBezTo>
                <a:cubicBezTo>
                  <a:pt x="140615" y="5617952"/>
                  <a:pt x="163671" y="5564143"/>
                  <a:pt x="166724" y="5528753"/>
                </a:cubicBezTo>
                <a:cubicBezTo>
                  <a:pt x="165990" y="5474631"/>
                  <a:pt x="177327" y="5489775"/>
                  <a:pt x="185947" y="5465696"/>
                </a:cubicBezTo>
                <a:cubicBezTo>
                  <a:pt x="196662" y="5446952"/>
                  <a:pt x="187411" y="5449560"/>
                  <a:pt x="200956" y="5429999"/>
                </a:cubicBezTo>
                <a:lnTo>
                  <a:pt x="216668" y="5393769"/>
                </a:lnTo>
                <a:lnTo>
                  <a:pt x="241271" y="5350074"/>
                </a:lnTo>
                <a:lnTo>
                  <a:pt x="248034" y="5340072"/>
                </a:lnTo>
                <a:cubicBezTo>
                  <a:pt x="248058" y="5334942"/>
                  <a:pt x="248479" y="5331687"/>
                  <a:pt x="249221" y="5329608"/>
                </a:cubicBezTo>
                <a:cubicBezTo>
                  <a:pt x="249320" y="5329557"/>
                  <a:pt x="249420" y="5329504"/>
                  <a:pt x="249519" y="5329453"/>
                </a:cubicBezTo>
                <a:lnTo>
                  <a:pt x="252498" y="5314689"/>
                </a:lnTo>
                <a:cubicBezTo>
                  <a:pt x="252864" y="5297574"/>
                  <a:pt x="278981" y="5263235"/>
                  <a:pt x="278285" y="5246981"/>
                </a:cubicBezTo>
                <a:cubicBezTo>
                  <a:pt x="294835" y="5239806"/>
                  <a:pt x="267309" y="5243000"/>
                  <a:pt x="282334" y="5215649"/>
                </a:cubicBezTo>
                <a:cubicBezTo>
                  <a:pt x="284338" y="5203457"/>
                  <a:pt x="286369" y="5198331"/>
                  <a:pt x="287909" y="5188115"/>
                </a:cubicBezTo>
                <a:cubicBezTo>
                  <a:pt x="288332" y="5187974"/>
                  <a:pt x="291148" y="5154493"/>
                  <a:pt x="291570" y="5154352"/>
                </a:cubicBezTo>
                <a:lnTo>
                  <a:pt x="295687" y="5129949"/>
                </a:lnTo>
                <a:lnTo>
                  <a:pt x="297770" y="5124375"/>
                </a:lnTo>
                <a:lnTo>
                  <a:pt x="294552" y="5091886"/>
                </a:lnTo>
                <a:lnTo>
                  <a:pt x="294372" y="5075666"/>
                </a:lnTo>
                <a:lnTo>
                  <a:pt x="291261" y="5069914"/>
                </a:lnTo>
                <a:cubicBezTo>
                  <a:pt x="289602" y="5064348"/>
                  <a:pt x="289412" y="5057213"/>
                  <a:pt x="292549" y="5046565"/>
                </a:cubicBezTo>
                <a:lnTo>
                  <a:pt x="293850" y="5044324"/>
                </a:lnTo>
                <a:lnTo>
                  <a:pt x="288225" y="5011521"/>
                </a:lnTo>
                <a:cubicBezTo>
                  <a:pt x="286438" y="5004509"/>
                  <a:pt x="295879" y="4976501"/>
                  <a:pt x="292304" y="4970595"/>
                </a:cubicBezTo>
                <a:cubicBezTo>
                  <a:pt x="297173" y="4914689"/>
                  <a:pt x="280545" y="4880484"/>
                  <a:pt x="292037" y="4812226"/>
                </a:cubicBezTo>
                <a:cubicBezTo>
                  <a:pt x="296651" y="4766534"/>
                  <a:pt x="296553" y="4740857"/>
                  <a:pt x="300183" y="4711370"/>
                </a:cubicBezTo>
                <a:cubicBezTo>
                  <a:pt x="303813" y="4681883"/>
                  <a:pt x="310253" y="4654301"/>
                  <a:pt x="313819" y="4635304"/>
                </a:cubicBezTo>
                <a:cubicBezTo>
                  <a:pt x="317385" y="4616307"/>
                  <a:pt x="319059" y="4621434"/>
                  <a:pt x="321580" y="4597389"/>
                </a:cubicBezTo>
                <a:cubicBezTo>
                  <a:pt x="324100" y="4573344"/>
                  <a:pt x="322182" y="4514378"/>
                  <a:pt x="328942" y="4491032"/>
                </a:cubicBezTo>
                <a:cubicBezTo>
                  <a:pt x="328254" y="4465815"/>
                  <a:pt x="339350" y="4462516"/>
                  <a:pt x="338027" y="4448739"/>
                </a:cubicBezTo>
                <a:cubicBezTo>
                  <a:pt x="354594" y="4377504"/>
                  <a:pt x="351648" y="4318161"/>
                  <a:pt x="348965" y="4231470"/>
                </a:cubicBezTo>
                <a:cubicBezTo>
                  <a:pt x="353874" y="4174323"/>
                  <a:pt x="356666" y="4175355"/>
                  <a:pt x="359496" y="4150308"/>
                </a:cubicBezTo>
                <a:cubicBezTo>
                  <a:pt x="362339" y="4142663"/>
                  <a:pt x="352449" y="4138872"/>
                  <a:pt x="356364" y="4131985"/>
                </a:cubicBezTo>
                <a:lnTo>
                  <a:pt x="361593" y="4096619"/>
                </a:lnTo>
                <a:lnTo>
                  <a:pt x="371792" y="4070654"/>
                </a:lnTo>
                <a:lnTo>
                  <a:pt x="378262" y="4046249"/>
                </a:lnTo>
                <a:lnTo>
                  <a:pt x="381009" y="4016915"/>
                </a:lnTo>
                <a:cubicBezTo>
                  <a:pt x="383439" y="4007929"/>
                  <a:pt x="391279" y="4007340"/>
                  <a:pt x="391151" y="3995496"/>
                </a:cubicBezTo>
                <a:cubicBezTo>
                  <a:pt x="396353" y="3959536"/>
                  <a:pt x="400862" y="3894766"/>
                  <a:pt x="406592" y="3845871"/>
                </a:cubicBezTo>
                <a:cubicBezTo>
                  <a:pt x="403177" y="3821649"/>
                  <a:pt x="409717" y="3786911"/>
                  <a:pt x="419462" y="3776866"/>
                </a:cubicBezTo>
                <a:cubicBezTo>
                  <a:pt x="422173" y="3764871"/>
                  <a:pt x="422222" y="3735955"/>
                  <a:pt x="420303" y="3724288"/>
                </a:cubicBezTo>
                <a:cubicBezTo>
                  <a:pt x="420584" y="3713932"/>
                  <a:pt x="424293" y="3712054"/>
                  <a:pt x="425736" y="3698294"/>
                </a:cubicBezTo>
                <a:cubicBezTo>
                  <a:pt x="429134" y="3683275"/>
                  <a:pt x="445239" y="3650699"/>
                  <a:pt x="450275" y="3636556"/>
                </a:cubicBezTo>
                <a:cubicBezTo>
                  <a:pt x="455311" y="3622413"/>
                  <a:pt x="450096" y="3636797"/>
                  <a:pt x="455950" y="3613438"/>
                </a:cubicBezTo>
                <a:cubicBezTo>
                  <a:pt x="457946" y="3605104"/>
                  <a:pt x="465726" y="3606849"/>
                  <a:pt x="469436" y="3588931"/>
                </a:cubicBezTo>
                <a:cubicBezTo>
                  <a:pt x="473148" y="3571012"/>
                  <a:pt x="477437" y="3530877"/>
                  <a:pt x="478216" y="3505927"/>
                </a:cubicBezTo>
                <a:cubicBezTo>
                  <a:pt x="465624" y="3478053"/>
                  <a:pt x="482767" y="3487820"/>
                  <a:pt x="466921" y="3436850"/>
                </a:cubicBezTo>
                <a:cubicBezTo>
                  <a:pt x="468947" y="3435539"/>
                  <a:pt x="468075" y="3414710"/>
                  <a:pt x="469431" y="3393361"/>
                </a:cubicBezTo>
                <a:cubicBezTo>
                  <a:pt x="470787" y="3372012"/>
                  <a:pt x="482148" y="3326552"/>
                  <a:pt x="475054" y="3308755"/>
                </a:cubicBezTo>
                <a:lnTo>
                  <a:pt x="474310" y="3151747"/>
                </a:lnTo>
                <a:lnTo>
                  <a:pt x="486215" y="3061618"/>
                </a:lnTo>
                <a:cubicBezTo>
                  <a:pt x="488121" y="3030278"/>
                  <a:pt x="496811" y="3025014"/>
                  <a:pt x="493402" y="3004882"/>
                </a:cubicBezTo>
                <a:cubicBezTo>
                  <a:pt x="495599" y="2970945"/>
                  <a:pt x="511735" y="2992431"/>
                  <a:pt x="498742" y="2953275"/>
                </a:cubicBezTo>
                <a:cubicBezTo>
                  <a:pt x="512558" y="2963977"/>
                  <a:pt x="494995" y="2934875"/>
                  <a:pt x="506118" y="2914739"/>
                </a:cubicBezTo>
                <a:cubicBezTo>
                  <a:pt x="497917" y="2886497"/>
                  <a:pt x="508247" y="2857462"/>
                  <a:pt x="509450" y="2840319"/>
                </a:cubicBezTo>
                <a:cubicBezTo>
                  <a:pt x="510653" y="2823176"/>
                  <a:pt x="514436" y="2836441"/>
                  <a:pt x="513337" y="2811881"/>
                </a:cubicBezTo>
                <a:lnTo>
                  <a:pt x="518905" y="2777197"/>
                </a:lnTo>
                <a:cubicBezTo>
                  <a:pt x="514307" y="2779008"/>
                  <a:pt x="515662" y="2773990"/>
                  <a:pt x="516381" y="2760229"/>
                </a:cubicBezTo>
                <a:lnTo>
                  <a:pt x="512284" y="2723271"/>
                </a:lnTo>
                <a:lnTo>
                  <a:pt x="516417" y="2697909"/>
                </a:lnTo>
                <a:cubicBezTo>
                  <a:pt x="516277" y="2694509"/>
                  <a:pt x="511777" y="2670333"/>
                  <a:pt x="508245" y="2670818"/>
                </a:cubicBezTo>
                <a:cubicBezTo>
                  <a:pt x="523059" y="2644368"/>
                  <a:pt x="513753" y="2641721"/>
                  <a:pt x="509977" y="2614598"/>
                </a:cubicBezTo>
                <a:cubicBezTo>
                  <a:pt x="511368" y="2591343"/>
                  <a:pt x="511836" y="2611388"/>
                  <a:pt x="513586" y="2555192"/>
                </a:cubicBezTo>
                <a:cubicBezTo>
                  <a:pt x="529849" y="2533316"/>
                  <a:pt x="501799" y="2549042"/>
                  <a:pt x="524573" y="2506102"/>
                </a:cubicBezTo>
                <a:cubicBezTo>
                  <a:pt x="522798" y="2504000"/>
                  <a:pt x="524426" y="2477490"/>
                  <a:pt x="526211" y="2463615"/>
                </a:cubicBezTo>
                <a:cubicBezTo>
                  <a:pt x="527997" y="2449740"/>
                  <a:pt x="525821" y="2437204"/>
                  <a:pt x="535288" y="2422849"/>
                </a:cubicBezTo>
                <a:cubicBezTo>
                  <a:pt x="538200" y="2412361"/>
                  <a:pt x="533938" y="2431104"/>
                  <a:pt x="538894" y="2398306"/>
                </a:cubicBezTo>
                <a:cubicBezTo>
                  <a:pt x="543849" y="2365508"/>
                  <a:pt x="560628" y="2258604"/>
                  <a:pt x="565019" y="2226060"/>
                </a:cubicBezTo>
                <a:cubicBezTo>
                  <a:pt x="569411" y="2193516"/>
                  <a:pt x="571990" y="2216405"/>
                  <a:pt x="572425" y="2203044"/>
                </a:cubicBezTo>
                <a:cubicBezTo>
                  <a:pt x="572861" y="2189683"/>
                  <a:pt x="565754" y="2160914"/>
                  <a:pt x="567634" y="2145894"/>
                </a:cubicBezTo>
                <a:cubicBezTo>
                  <a:pt x="569552" y="2127038"/>
                  <a:pt x="576895" y="2124242"/>
                  <a:pt x="576524" y="2112924"/>
                </a:cubicBezTo>
                <a:cubicBezTo>
                  <a:pt x="566248" y="2102460"/>
                  <a:pt x="566361" y="2091349"/>
                  <a:pt x="572593" y="2073223"/>
                </a:cubicBezTo>
                <a:cubicBezTo>
                  <a:pt x="575393" y="2039410"/>
                  <a:pt x="564822" y="2039383"/>
                  <a:pt x="566346" y="2006730"/>
                </a:cubicBezTo>
                <a:cubicBezTo>
                  <a:pt x="565764" y="1992401"/>
                  <a:pt x="569077" y="1984735"/>
                  <a:pt x="565784" y="1960829"/>
                </a:cubicBezTo>
                <a:cubicBezTo>
                  <a:pt x="566486" y="1943808"/>
                  <a:pt x="568252" y="1909609"/>
                  <a:pt x="557910" y="1886564"/>
                </a:cubicBezTo>
                <a:cubicBezTo>
                  <a:pt x="556594" y="1861569"/>
                  <a:pt x="556127" y="1879721"/>
                  <a:pt x="558732" y="1852441"/>
                </a:cubicBezTo>
                <a:cubicBezTo>
                  <a:pt x="559253" y="1819115"/>
                  <a:pt x="552986" y="1805243"/>
                  <a:pt x="554477" y="1785985"/>
                </a:cubicBezTo>
                <a:cubicBezTo>
                  <a:pt x="550197" y="1773445"/>
                  <a:pt x="555297" y="1787647"/>
                  <a:pt x="549925" y="1739449"/>
                </a:cubicBezTo>
                <a:cubicBezTo>
                  <a:pt x="559439" y="1720347"/>
                  <a:pt x="546428" y="1704007"/>
                  <a:pt x="548478" y="1687662"/>
                </a:cubicBezTo>
                <a:cubicBezTo>
                  <a:pt x="547438" y="1661740"/>
                  <a:pt x="547552" y="1598028"/>
                  <a:pt x="546079" y="1574394"/>
                </a:cubicBezTo>
                <a:cubicBezTo>
                  <a:pt x="544606" y="1550760"/>
                  <a:pt x="542413" y="1575916"/>
                  <a:pt x="539645" y="1545855"/>
                </a:cubicBezTo>
                <a:cubicBezTo>
                  <a:pt x="551965" y="1490487"/>
                  <a:pt x="529792" y="1459589"/>
                  <a:pt x="527078" y="1403551"/>
                </a:cubicBezTo>
                <a:cubicBezTo>
                  <a:pt x="509907" y="1369534"/>
                  <a:pt x="527744" y="1345427"/>
                  <a:pt x="514603" y="1308232"/>
                </a:cubicBezTo>
                <a:cubicBezTo>
                  <a:pt x="510585" y="1283061"/>
                  <a:pt x="514424" y="1279405"/>
                  <a:pt x="512548" y="1265228"/>
                </a:cubicBezTo>
                <a:cubicBezTo>
                  <a:pt x="510672" y="1251051"/>
                  <a:pt x="506150" y="1235061"/>
                  <a:pt x="503347" y="1223169"/>
                </a:cubicBezTo>
                <a:cubicBezTo>
                  <a:pt x="507006" y="1216804"/>
                  <a:pt x="500559" y="1167333"/>
                  <a:pt x="495727" y="1168475"/>
                </a:cubicBezTo>
                <a:cubicBezTo>
                  <a:pt x="497383" y="1161125"/>
                  <a:pt x="503792" y="1140806"/>
                  <a:pt x="496141" y="1138512"/>
                </a:cubicBezTo>
                <a:cubicBezTo>
                  <a:pt x="496060" y="1100984"/>
                  <a:pt x="494987" y="1079901"/>
                  <a:pt x="505184" y="1047073"/>
                </a:cubicBezTo>
                <a:cubicBezTo>
                  <a:pt x="508983" y="1023742"/>
                  <a:pt x="506944" y="1040037"/>
                  <a:pt x="509355" y="1025516"/>
                </a:cubicBezTo>
                <a:cubicBezTo>
                  <a:pt x="511766" y="1010995"/>
                  <a:pt x="507447" y="986805"/>
                  <a:pt x="506873" y="963123"/>
                </a:cubicBezTo>
                <a:cubicBezTo>
                  <a:pt x="507006" y="939112"/>
                  <a:pt x="511112" y="911137"/>
                  <a:pt x="512548" y="893356"/>
                </a:cubicBezTo>
                <a:cubicBezTo>
                  <a:pt x="513984" y="875575"/>
                  <a:pt x="513640" y="871333"/>
                  <a:pt x="515492" y="856438"/>
                </a:cubicBezTo>
                <a:cubicBezTo>
                  <a:pt x="512022" y="831582"/>
                  <a:pt x="513851" y="810695"/>
                  <a:pt x="521269" y="792080"/>
                </a:cubicBezTo>
                <a:cubicBezTo>
                  <a:pt x="523173" y="777595"/>
                  <a:pt x="527507" y="785019"/>
                  <a:pt x="529314" y="774293"/>
                </a:cubicBezTo>
                <a:cubicBezTo>
                  <a:pt x="531122" y="763567"/>
                  <a:pt x="522950" y="756728"/>
                  <a:pt x="524928" y="727723"/>
                </a:cubicBezTo>
                <a:cubicBezTo>
                  <a:pt x="525327" y="717404"/>
                  <a:pt x="532992" y="717749"/>
                  <a:pt x="534104" y="695712"/>
                </a:cubicBezTo>
                <a:cubicBezTo>
                  <a:pt x="535215" y="673675"/>
                  <a:pt x="540000" y="585070"/>
                  <a:pt x="541179" y="552638"/>
                </a:cubicBezTo>
                <a:cubicBezTo>
                  <a:pt x="542357" y="520206"/>
                  <a:pt x="539121" y="533336"/>
                  <a:pt x="538784" y="517789"/>
                </a:cubicBezTo>
                <a:cubicBezTo>
                  <a:pt x="538447" y="502242"/>
                  <a:pt x="529995" y="483849"/>
                  <a:pt x="539155" y="459355"/>
                </a:cubicBezTo>
                <a:cubicBezTo>
                  <a:pt x="534282" y="441033"/>
                  <a:pt x="545465" y="440562"/>
                  <a:pt x="548350" y="420246"/>
                </a:cubicBezTo>
                <a:cubicBezTo>
                  <a:pt x="552432" y="409037"/>
                  <a:pt x="551248" y="395007"/>
                  <a:pt x="554063" y="385753"/>
                </a:cubicBezTo>
                <a:cubicBezTo>
                  <a:pt x="556878" y="376499"/>
                  <a:pt x="557385" y="369183"/>
                  <a:pt x="560450" y="362337"/>
                </a:cubicBezTo>
                <a:cubicBezTo>
                  <a:pt x="563515" y="355491"/>
                  <a:pt x="569657" y="353410"/>
                  <a:pt x="572451" y="344679"/>
                </a:cubicBezTo>
                <a:cubicBezTo>
                  <a:pt x="575246" y="335948"/>
                  <a:pt x="580164" y="322294"/>
                  <a:pt x="582006" y="312331"/>
                </a:cubicBezTo>
                <a:cubicBezTo>
                  <a:pt x="583847" y="302368"/>
                  <a:pt x="580997" y="303880"/>
                  <a:pt x="583503" y="284899"/>
                </a:cubicBezTo>
                <a:cubicBezTo>
                  <a:pt x="588855" y="253960"/>
                  <a:pt x="592732" y="226097"/>
                  <a:pt x="592254" y="191300"/>
                </a:cubicBezTo>
                <a:cubicBezTo>
                  <a:pt x="602017" y="184777"/>
                  <a:pt x="597586" y="174390"/>
                  <a:pt x="592419" y="160499"/>
                </a:cubicBezTo>
                <a:cubicBezTo>
                  <a:pt x="599540" y="134531"/>
                  <a:pt x="605057" y="90673"/>
                  <a:pt x="620978" y="46251"/>
                </a:cubicBezTo>
                <a:cubicBezTo>
                  <a:pt x="630736" y="27343"/>
                  <a:pt x="632412" y="23169"/>
                  <a:pt x="635098" y="9619"/>
                </a:cubicBezTo>
                <a:close/>
              </a:path>
            </a:pathLst>
          </a:custGeom>
        </p:spPr>
      </p:pic>
      <p:graphicFrame>
        <p:nvGraphicFramePr>
          <p:cNvPr id="24" name="ZoneTexte 2">
            <a:extLst>
              <a:ext uri="{FF2B5EF4-FFF2-40B4-BE49-F238E27FC236}">
                <a16:creationId xmlns:a16="http://schemas.microsoft.com/office/drawing/2014/main" id="{EFEC92BB-80FB-4795-A102-A102479166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2079164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02932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herbe, football, extérieur, boule&#10;&#10;Description générée automatiquement">
            <a:extLst>
              <a:ext uri="{FF2B5EF4-FFF2-40B4-BE49-F238E27FC236}">
                <a16:creationId xmlns:a16="http://schemas.microsoft.com/office/drawing/2014/main" id="{88317CE0-B627-4351-8462-344446C438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3" r="4390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14" name="ZoneTexte 2">
            <a:extLst>
              <a:ext uri="{FF2B5EF4-FFF2-40B4-BE49-F238E27FC236}">
                <a16:creationId xmlns:a16="http://schemas.microsoft.com/office/drawing/2014/main" id="{02EFC999-B4C1-4079-86D2-7647BA375D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8813762"/>
              </p:ext>
            </p:extLst>
          </p:nvPr>
        </p:nvGraphicFramePr>
        <p:xfrm>
          <a:off x="804997" y="2272143"/>
          <a:ext cx="4706803" cy="3788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28839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herbe, extérieur, personne, arbre&#10;&#10;Description générée automatiquement">
            <a:extLst>
              <a:ext uri="{FF2B5EF4-FFF2-40B4-BE49-F238E27FC236}">
                <a16:creationId xmlns:a16="http://schemas.microsoft.com/office/drawing/2014/main" id="{38FC5C09-AB3D-436E-8195-593742E383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98" b="500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aphicFrame>
        <p:nvGraphicFramePr>
          <p:cNvPr id="5" name="ZoneTexte 2">
            <a:extLst>
              <a:ext uri="{FF2B5EF4-FFF2-40B4-BE49-F238E27FC236}">
                <a16:creationId xmlns:a16="http://schemas.microsoft.com/office/drawing/2014/main" id="{F89F1678-CF25-4DFE-B14C-AD6EB0E4DF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523141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466737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A9D2268A-D939-4E78-91B6-6C7E46406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6" descr="Une image contenant personne, vêtements&#10;&#10;Description générée automatiquement">
            <a:extLst>
              <a:ext uri="{FF2B5EF4-FFF2-40B4-BE49-F238E27FC236}">
                <a16:creationId xmlns:a16="http://schemas.microsoft.com/office/drawing/2014/main" id="{4D8BF06E-E761-4072-B79E-842FC15173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B06005EA-B75C-4E43-8769-1A34AC4830CA}"/>
              </a:ext>
            </a:extLst>
          </p:cNvPr>
          <p:cNvSpPr txBox="1"/>
          <p:nvPr/>
        </p:nvSpPr>
        <p:spPr>
          <a:xfrm>
            <a:off x="5468645" y="853673"/>
            <a:ext cx="5845438" cy="5004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just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92D050"/>
                </a:solidFill>
                <a:effectLst/>
              </a:rPr>
              <a:t>Les Lynx (U3): </a:t>
            </a:r>
            <a:r>
              <a:rPr lang="en-US" sz="2200" dirty="0">
                <a:solidFill>
                  <a:srgbClr val="FFFFFF"/>
                </a:solidFill>
                <a:effectLst/>
              </a:rPr>
              <a:t>Pour les enfants </a:t>
            </a:r>
            <a:r>
              <a:rPr lang="en-US" sz="2200" dirty="0" err="1">
                <a:solidFill>
                  <a:srgbClr val="FFFFFF"/>
                </a:solidFill>
                <a:effectLst/>
              </a:rPr>
              <a:t>nés</a:t>
            </a:r>
            <a:r>
              <a:rPr lang="en-US" sz="2200" dirty="0">
                <a:solidFill>
                  <a:srgbClr val="FFFFFF"/>
                </a:solidFill>
                <a:effectLst/>
              </a:rPr>
              <a:t> </a:t>
            </a:r>
            <a:r>
              <a:rPr lang="en-US" sz="2200" dirty="0" err="1">
                <a:solidFill>
                  <a:srgbClr val="FFFFFF"/>
                </a:solidFill>
                <a:effectLst/>
              </a:rPr>
              <a:t>en</a:t>
            </a:r>
            <a:r>
              <a:rPr lang="en-US" sz="2200" dirty="0">
                <a:solidFill>
                  <a:srgbClr val="FFFFFF"/>
                </a:solidFill>
                <a:effectLst/>
              </a:rPr>
              <a:t> 2019 : exploration du monde par la manipulation de </a:t>
            </a:r>
            <a:r>
              <a:rPr lang="en-US" sz="2200" dirty="0" err="1">
                <a:solidFill>
                  <a:srgbClr val="FFFFFF"/>
                </a:solidFill>
                <a:effectLst/>
              </a:rPr>
              <a:t>balles</a:t>
            </a:r>
            <a:r>
              <a:rPr lang="en-US" sz="2200" dirty="0">
                <a:solidFill>
                  <a:srgbClr val="FFFFFF"/>
                </a:solidFill>
                <a:effectLst/>
              </a:rPr>
              <a:t> et de </a:t>
            </a:r>
            <a:r>
              <a:rPr lang="en-US" sz="2200" dirty="0" err="1">
                <a:solidFill>
                  <a:srgbClr val="FFFFFF"/>
                </a:solidFill>
                <a:effectLst/>
              </a:rPr>
              <a:t>ballons</a:t>
            </a:r>
            <a:r>
              <a:rPr lang="en-US" sz="2200" dirty="0">
                <a:solidFill>
                  <a:srgbClr val="FFFFFF"/>
                </a:solidFill>
                <a:effectLst/>
              </a:rPr>
              <a:t>, séances </a:t>
            </a:r>
            <a:r>
              <a:rPr lang="en-US" sz="2200" dirty="0" err="1">
                <a:solidFill>
                  <a:srgbClr val="FFFFFF"/>
                </a:solidFill>
                <a:effectLst/>
              </a:rPr>
              <a:t>accompagnées</a:t>
            </a:r>
            <a:r>
              <a:rPr lang="en-US" sz="2200" dirty="0">
                <a:solidFill>
                  <a:srgbClr val="FFFFFF"/>
                </a:solidFill>
                <a:effectLst/>
              </a:rPr>
              <a:t> d'un parent sur le terrain. Séance de 45 min.</a:t>
            </a:r>
          </a:p>
          <a:p>
            <a:pPr indent="-228600" algn="just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B0F0"/>
                </a:solidFill>
                <a:effectLst/>
              </a:rPr>
              <a:t>Les lions (U4): </a:t>
            </a:r>
            <a:r>
              <a:rPr lang="en-US" sz="2200" dirty="0">
                <a:solidFill>
                  <a:srgbClr val="FFFFFF"/>
                </a:solidFill>
                <a:effectLst/>
              </a:rPr>
              <a:t>Pour les enfants </a:t>
            </a:r>
            <a:r>
              <a:rPr lang="en-US" sz="2200" dirty="0" err="1">
                <a:solidFill>
                  <a:srgbClr val="FFFFFF"/>
                </a:solidFill>
                <a:effectLst/>
              </a:rPr>
              <a:t>en</a:t>
            </a:r>
            <a:r>
              <a:rPr lang="en-US" sz="2200" dirty="0">
                <a:solidFill>
                  <a:srgbClr val="FFFFFF"/>
                </a:solidFill>
                <a:effectLst/>
              </a:rPr>
              <a:t> 2018 : </a:t>
            </a:r>
            <a:r>
              <a:rPr lang="en-US" sz="2200" dirty="0" err="1">
                <a:solidFill>
                  <a:srgbClr val="FFFFFF"/>
                </a:solidFill>
                <a:effectLst/>
              </a:rPr>
              <a:t>développement</a:t>
            </a:r>
            <a:r>
              <a:rPr lang="en-US" sz="2200" dirty="0">
                <a:solidFill>
                  <a:srgbClr val="FFFFFF"/>
                </a:solidFill>
                <a:effectLst/>
              </a:rPr>
              <a:t> des </a:t>
            </a:r>
            <a:r>
              <a:rPr lang="en-US" sz="2200" dirty="0" err="1">
                <a:solidFill>
                  <a:srgbClr val="FFFFFF"/>
                </a:solidFill>
                <a:effectLst/>
              </a:rPr>
              <a:t>habilités</a:t>
            </a:r>
            <a:r>
              <a:rPr lang="en-US" sz="2200" dirty="0">
                <a:solidFill>
                  <a:srgbClr val="FFFFFF"/>
                </a:solidFill>
                <a:effectLst/>
              </a:rPr>
              <a:t> </a:t>
            </a:r>
            <a:r>
              <a:rPr lang="en-US" sz="2200" dirty="0" err="1">
                <a:solidFill>
                  <a:srgbClr val="FFFFFF"/>
                </a:solidFill>
                <a:effectLst/>
              </a:rPr>
              <a:t>gestuelles</a:t>
            </a:r>
            <a:r>
              <a:rPr lang="en-US" sz="2200" dirty="0">
                <a:solidFill>
                  <a:srgbClr val="FFFFFF"/>
                </a:solidFill>
                <a:effectLst/>
              </a:rPr>
              <a:t> et </a:t>
            </a:r>
            <a:r>
              <a:rPr lang="en-US" sz="2200" dirty="0" err="1">
                <a:solidFill>
                  <a:srgbClr val="FFFFFF"/>
                </a:solidFill>
                <a:effectLst/>
              </a:rPr>
              <a:t>motrices</a:t>
            </a:r>
            <a:r>
              <a:rPr lang="en-US" sz="2200" dirty="0">
                <a:solidFill>
                  <a:srgbClr val="FFFFFF"/>
                </a:solidFill>
                <a:effectLst/>
              </a:rPr>
              <a:t> au </a:t>
            </a:r>
            <a:r>
              <a:rPr lang="en-US" sz="2200" dirty="0" err="1">
                <a:solidFill>
                  <a:srgbClr val="FFFFFF"/>
                </a:solidFill>
                <a:effectLst/>
              </a:rPr>
              <a:t>moyen</a:t>
            </a:r>
            <a:r>
              <a:rPr lang="en-US" sz="2200" dirty="0">
                <a:solidFill>
                  <a:srgbClr val="FFFFFF"/>
                </a:solidFill>
                <a:effectLst/>
              </a:rPr>
              <a:t> de jeux de </a:t>
            </a:r>
            <a:r>
              <a:rPr lang="en-US" sz="2200" dirty="0" err="1">
                <a:solidFill>
                  <a:srgbClr val="FFFFFF"/>
                </a:solidFill>
                <a:effectLst/>
              </a:rPr>
              <a:t>ballons</a:t>
            </a:r>
            <a:r>
              <a:rPr lang="en-US" sz="2200" dirty="0">
                <a:solidFill>
                  <a:srgbClr val="FFFFFF"/>
                </a:solidFill>
                <a:effectLst/>
              </a:rPr>
              <a:t>. Séance de 45 min.</a:t>
            </a:r>
          </a:p>
          <a:p>
            <a:pPr indent="-228600" algn="just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FFFF00"/>
                </a:solidFill>
                <a:effectLst/>
              </a:rPr>
              <a:t>Les </a:t>
            </a:r>
            <a:r>
              <a:rPr lang="en-US" sz="2200" b="1" dirty="0" err="1">
                <a:solidFill>
                  <a:srgbClr val="FFFF00"/>
                </a:solidFill>
                <a:effectLst/>
              </a:rPr>
              <a:t>panthères</a:t>
            </a:r>
            <a:r>
              <a:rPr lang="en-US" sz="2200" b="1" dirty="0">
                <a:solidFill>
                  <a:srgbClr val="FFFF00"/>
                </a:solidFill>
                <a:effectLst/>
              </a:rPr>
              <a:t> (U5):</a:t>
            </a:r>
            <a:r>
              <a:rPr lang="en-US" sz="2200" dirty="0">
                <a:solidFill>
                  <a:srgbClr val="FFFF00"/>
                </a:solidFill>
                <a:effectLst/>
              </a:rPr>
              <a:t> </a:t>
            </a:r>
            <a:r>
              <a:rPr lang="en-US" sz="2200" dirty="0">
                <a:solidFill>
                  <a:srgbClr val="FFFFFF"/>
                </a:solidFill>
                <a:effectLst/>
              </a:rPr>
              <a:t>Pour les enfants </a:t>
            </a:r>
            <a:r>
              <a:rPr lang="en-US" sz="2200" dirty="0" err="1">
                <a:solidFill>
                  <a:srgbClr val="FFFFFF"/>
                </a:solidFill>
                <a:effectLst/>
              </a:rPr>
              <a:t>nés</a:t>
            </a:r>
            <a:r>
              <a:rPr lang="en-US" sz="2200" dirty="0">
                <a:solidFill>
                  <a:srgbClr val="FFFFFF"/>
                </a:solidFill>
                <a:effectLst/>
              </a:rPr>
              <a:t> </a:t>
            </a:r>
            <a:r>
              <a:rPr lang="en-US" sz="2200" dirty="0" err="1">
                <a:solidFill>
                  <a:srgbClr val="FFFFFF"/>
                </a:solidFill>
                <a:effectLst/>
              </a:rPr>
              <a:t>en</a:t>
            </a:r>
            <a:r>
              <a:rPr lang="en-US" sz="2200" dirty="0">
                <a:solidFill>
                  <a:srgbClr val="FFFFFF"/>
                </a:solidFill>
                <a:effectLst/>
              </a:rPr>
              <a:t> 2017: séances </a:t>
            </a:r>
            <a:r>
              <a:rPr lang="en-US" sz="2200" dirty="0" err="1">
                <a:solidFill>
                  <a:srgbClr val="FFFFFF"/>
                </a:solidFill>
                <a:effectLst/>
              </a:rPr>
              <a:t>d'initiation</a:t>
            </a:r>
            <a:r>
              <a:rPr lang="en-US" sz="2200" dirty="0">
                <a:solidFill>
                  <a:srgbClr val="FFFFFF"/>
                </a:solidFill>
                <a:effectLst/>
              </a:rPr>
              <a:t> au football sans </a:t>
            </a:r>
            <a:r>
              <a:rPr lang="en-US" sz="2200" dirty="0" err="1">
                <a:solidFill>
                  <a:srgbClr val="FFFFFF"/>
                </a:solidFill>
                <a:effectLst/>
              </a:rPr>
              <a:t>compétition</a:t>
            </a:r>
            <a:r>
              <a:rPr lang="en-US" sz="2200" dirty="0">
                <a:solidFill>
                  <a:srgbClr val="FFFFFF"/>
                </a:solidFill>
                <a:effectLst/>
              </a:rPr>
              <a:t>, premiers </a:t>
            </a:r>
            <a:r>
              <a:rPr lang="en-US" sz="2200" dirty="0" err="1">
                <a:solidFill>
                  <a:srgbClr val="FFFFFF"/>
                </a:solidFill>
                <a:effectLst/>
              </a:rPr>
              <a:t>déplacements</a:t>
            </a:r>
            <a:r>
              <a:rPr lang="en-US" sz="2200" dirty="0">
                <a:solidFill>
                  <a:srgbClr val="FFFFFF"/>
                </a:solidFill>
                <a:effectLst/>
              </a:rPr>
              <a:t> avec </a:t>
            </a:r>
            <a:r>
              <a:rPr lang="en-US" sz="2200" dirty="0" err="1">
                <a:solidFill>
                  <a:srgbClr val="FFFFFF"/>
                </a:solidFill>
                <a:effectLst/>
              </a:rPr>
              <a:t>ballons</a:t>
            </a:r>
            <a:r>
              <a:rPr lang="en-US" sz="2200" dirty="0">
                <a:solidFill>
                  <a:srgbClr val="FFFFFF"/>
                </a:solidFill>
                <a:effectLst/>
              </a:rPr>
              <a:t> aux </a:t>
            </a:r>
            <a:r>
              <a:rPr lang="en-US" sz="2200" dirty="0" err="1">
                <a:solidFill>
                  <a:srgbClr val="FFFFFF"/>
                </a:solidFill>
                <a:effectLst/>
              </a:rPr>
              <a:t>pieds</a:t>
            </a:r>
            <a:r>
              <a:rPr lang="en-US" sz="2200" dirty="0">
                <a:solidFill>
                  <a:srgbClr val="FFFFFF"/>
                </a:solidFill>
                <a:effectLst/>
              </a:rPr>
              <a:t> et </a:t>
            </a:r>
            <a:r>
              <a:rPr lang="en-US" sz="2200" dirty="0" err="1">
                <a:solidFill>
                  <a:srgbClr val="FFFFFF"/>
                </a:solidFill>
                <a:effectLst/>
              </a:rPr>
              <a:t>apprentissages</a:t>
            </a:r>
            <a:r>
              <a:rPr lang="en-US" sz="2200" dirty="0">
                <a:solidFill>
                  <a:srgbClr val="FFFFFF"/>
                </a:solidFill>
                <a:effectLst/>
              </a:rPr>
              <a:t> de premiers </a:t>
            </a:r>
            <a:r>
              <a:rPr lang="en-US" sz="2200" dirty="0" err="1">
                <a:solidFill>
                  <a:srgbClr val="FFFFFF"/>
                </a:solidFill>
                <a:effectLst/>
              </a:rPr>
              <a:t>gestes</a:t>
            </a:r>
            <a:r>
              <a:rPr lang="en-US" sz="2200" dirty="0">
                <a:solidFill>
                  <a:srgbClr val="FFFFFF"/>
                </a:solidFill>
                <a:effectLst/>
              </a:rPr>
              <a:t> techniques. Séance de 1h.</a:t>
            </a:r>
          </a:p>
        </p:txBody>
      </p:sp>
      <p:sp>
        <p:nvSpPr>
          <p:cNvPr id="30" name="sketch box">
            <a:extLst>
              <a:ext uri="{FF2B5EF4-FFF2-40B4-BE49-F238E27FC236}">
                <a16:creationId xmlns:a16="http://schemas.microsoft.com/office/drawing/2014/main" id="{E0C43A58-225D-452D-8185-0D89D1EED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8921" y="493776"/>
            <a:ext cx="6229604" cy="5722227"/>
          </a:xfrm>
          <a:custGeom>
            <a:avLst/>
            <a:gdLst>
              <a:gd name="connsiteX0" fmla="*/ 0 w 6229604"/>
              <a:gd name="connsiteY0" fmla="*/ 0 h 5722227"/>
              <a:gd name="connsiteX1" fmla="*/ 629882 w 6229604"/>
              <a:gd name="connsiteY1" fmla="*/ 0 h 5722227"/>
              <a:gd name="connsiteX2" fmla="*/ 1135172 w 6229604"/>
              <a:gd name="connsiteY2" fmla="*/ 0 h 5722227"/>
              <a:gd name="connsiteX3" fmla="*/ 1951943 w 6229604"/>
              <a:gd name="connsiteY3" fmla="*/ 0 h 5722227"/>
              <a:gd name="connsiteX4" fmla="*/ 2581825 w 6229604"/>
              <a:gd name="connsiteY4" fmla="*/ 0 h 5722227"/>
              <a:gd name="connsiteX5" fmla="*/ 3211707 w 6229604"/>
              <a:gd name="connsiteY5" fmla="*/ 0 h 5722227"/>
              <a:gd name="connsiteX6" fmla="*/ 4028477 w 6229604"/>
              <a:gd name="connsiteY6" fmla="*/ 0 h 5722227"/>
              <a:gd name="connsiteX7" fmla="*/ 4596063 w 6229604"/>
              <a:gd name="connsiteY7" fmla="*/ 0 h 5722227"/>
              <a:gd name="connsiteX8" fmla="*/ 5412834 w 6229604"/>
              <a:gd name="connsiteY8" fmla="*/ 0 h 5722227"/>
              <a:gd name="connsiteX9" fmla="*/ 6229604 w 6229604"/>
              <a:gd name="connsiteY9" fmla="*/ 0 h 5722227"/>
              <a:gd name="connsiteX10" fmla="*/ 6229604 w 6229604"/>
              <a:gd name="connsiteY10" fmla="*/ 635803 h 5722227"/>
              <a:gd name="connsiteX11" fmla="*/ 6229604 w 6229604"/>
              <a:gd name="connsiteY11" fmla="*/ 1271606 h 5722227"/>
              <a:gd name="connsiteX12" fmla="*/ 6229604 w 6229604"/>
              <a:gd name="connsiteY12" fmla="*/ 1964631 h 5722227"/>
              <a:gd name="connsiteX13" fmla="*/ 6229604 w 6229604"/>
              <a:gd name="connsiteY13" fmla="*/ 2428767 h 5722227"/>
              <a:gd name="connsiteX14" fmla="*/ 6229604 w 6229604"/>
              <a:gd name="connsiteY14" fmla="*/ 3064570 h 5722227"/>
              <a:gd name="connsiteX15" fmla="*/ 6229604 w 6229604"/>
              <a:gd name="connsiteY15" fmla="*/ 3700373 h 5722227"/>
              <a:gd name="connsiteX16" fmla="*/ 6229604 w 6229604"/>
              <a:gd name="connsiteY16" fmla="*/ 4336176 h 5722227"/>
              <a:gd name="connsiteX17" fmla="*/ 6229604 w 6229604"/>
              <a:gd name="connsiteY17" fmla="*/ 5029202 h 5722227"/>
              <a:gd name="connsiteX18" fmla="*/ 6229604 w 6229604"/>
              <a:gd name="connsiteY18" fmla="*/ 5722227 h 5722227"/>
              <a:gd name="connsiteX19" fmla="*/ 5475130 w 6229604"/>
              <a:gd name="connsiteY19" fmla="*/ 5722227 h 5722227"/>
              <a:gd name="connsiteX20" fmla="*/ 4907544 w 6229604"/>
              <a:gd name="connsiteY20" fmla="*/ 5722227 h 5722227"/>
              <a:gd name="connsiteX21" fmla="*/ 4090773 w 6229604"/>
              <a:gd name="connsiteY21" fmla="*/ 5722227 h 5722227"/>
              <a:gd name="connsiteX22" fmla="*/ 3398595 w 6229604"/>
              <a:gd name="connsiteY22" fmla="*/ 5722227 h 5722227"/>
              <a:gd name="connsiteX23" fmla="*/ 2831009 w 6229604"/>
              <a:gd name="connsiteY23" fmla="*/ 5722227 h 5722227"/>
              <a:gd name="connsiteX24" fmla="*/ 2138831 w 6229604"/>
              <a:gd name="connsiteY24" fmla="*/ 5722227 h 5722227"/>
              <a:gd name="connsiteX25" fmla="*/ 1633541 w 6229604"/>
              <a:gd name="connsiteY25" fmla="*/ 5722227 h 5722227"/>
              <a:gd name="connsiteX26" fmla="*/ 1128251 w 6229604"/>
              <a:gd name="connsiteY26" fmla="*/ 5722227 h 5722227"/>
              <a:gd name="connsiteX27" fmla="*/ 0 w 6229604"/>
              <a:gd name="connsiteY27" fmla="*/ 5722227 h 5722227"/>
              <a:gd name="connsiteX28" fmla="*/ 0 w 6229604"/>
              <a:gd name="connsiteY28" fmla="*/ 5200869 h 5722227"/>
              <a:gd name="connsiteX29" fmla="*/ 0 w 6229604"/>
              <a:gd name="connsiteY29" fmla="*/ 4450621 h 5722227"/>
              <a:gd name="connsiteX30" fmla="*/ 0 w 6229604"/>
              <a:gd name="connsiteY30" fmla="*/ 3872040 h 5722227"/>
              <a:gd name="connsiteX31" fmla="*/ 0 w 6229604"/>
              <a:gd name="connsiteY31" fmla="*/ 3407904 h 5722227"/>
              <a:gd name="connsiteX32" fmla="*/ 0 w 6229604"/>
              <a:gd name="connsiteY32" fmla="*/ 2714879 h 5722227"/>
              <a:gd name="connsiteX33" fmla="*/ 0 w 6229604"/>
              <a:gd name="connsiteY33" fmla="*/ 2193520 h 5722227"/>
              <a:gd name="connsiteX34" fmla="*/ 0 w 6229604"/>
              <a:gd name="connsiteY34" fmla="*/ 1500495 h 5722227"/>
              <a:gd name="connsiteX35" fmla="*/ 0 w 6229604"/>
              <a:gd name="connsiteY35" fmla="*/ 750248 h 5722227"/>
              <a:gd name="connsiteX36" fmla="*/ 0 w 6229604"/>
              <a:gd name="connsiteY36" fmla="*/ 0 h 5722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229604" h="5722227" extrusionOk="0">
                <a:moveTo>
                  <a:pt x="0" y="0"/>
                </a:moveTo>
                <a:cubicBezTo>
                  <a:pt x="134765" y="733"/>
                  <a:pt x="359555" y="-15387"/>
                  <a:pt x="629882" y="0"/>
                </a:cubicBezTo>
                <a:cubicBezTo>
                  <a:pt x="900209" y="15387"/>
                  <a:pt x="965450" y="15937"/>
                  <a:pt x="1135172" y="0"/>
                </a:cubicBezTo>
                <a:cubicBezTo>
                  <a:pt x="1304894" y="-15937"/>
                  <a:pt x="1787212" y="10921"/>
                  <a:pt x="1951943" y="0"/>
                </a:cubicBezTo>
                <a:cubicBezTo>
                  <a:pt x="2116674" y="-10921"/>
                  <a:pt x="2378222" y="13313"/>
                  <a:pt x="2581825" y="0"/>
                </a:cubicBezTo>
                <a:cubicBezTo>
                  <a:pt x="2785428" y="-13313"/>
                  <a:pt x="2915218" y="19972"/>
                  <a:pt x="3211707" y="0"/>
                </a:cubicBezTo>
                <a:cubicBezTo>
                  <a:pt x="3508196" y="-19972"/>
                  <a:pt x="3832828" y="-34359"/>
                  <a:pt x="4028477" y="0"/>
                </a:cubicBezTo>
                <a:cubicBezTo>
                  <a:pt x="4224126" y="34359"/>
                  <a:pt x="4361257" y="4467"/>
                  <a:pt x="4596063" y="0"/>
                </a:cubicBezTo>
                <a:cubicBezTo>
                  <a:pt x="4830869" y="-4467"/>
                  <a:pt x="5091403" y="-7365"/>
                  <a:pt x="5412834" y="0"/>
                </a:cubicBezTo>
                <a:cubicBezTo>
                  <a:pt x="5734265" y="7365"/>
                  <a:pt x="6034988" y="-26786"/>
                  <a:pt x="6229604" y="0"/>
                </a:cubicBezTo>
                <a:cubicBezTo>
                  <a:pt x="6208296" y="256153"/>
                  <a:pt x="6219810" y="335049"/>
                  <a:pt x="6229604" y="635803"/>
                </a:cubicBezTo>
                <a:cubicBezTo>
                  <a:pt x="6239398" y="936557"/>
                  <a:pt x="6230184" y="1092448"/>
                  <a:pt x="6229604" y="1271606"/>
                </a:cubicBezTo>
                <a:cubicBezTo>
                  <a:pt x="6229024" y="1450764"/>
                  <a:pt x="6217841" y="1797531"/>
                  <a:pt x="6229604" y="1964631"/>
                </a:cubicBezTo>
                <a:cubicBezTo>
                  <a:pt x="6241367" y="2131731"/>
                  <a:pt x="6220367" y="2235822"/>
                  <a:pt x="6229604" y="2428767"/>
                </a:cubicBezTo>
                <a:cubicBezTo>
                  <a:pt x="6238841" y="2621712"/>
                  <a:pt x="6220929" y="2925917"/>
                  <a:pt x="6229604" y="3064570"/>
                </a:cubicBezTo>
                <a:cubicBezTo>
                  <a:pt x="6238279" y="3203223"/>
                  <a:pt x="6256755" y="3501958"/>
                  <a:pt x="6229604" y="3700373"/>
                </a:cubicBezTo>
                <a:cubicBezTo>
                  <a:pt x="6202453" y="3898788"/>
                  <a:pt x="6201714" y="4046823"/>
                  <a:pt x="6229604" y="4336176"/>
                </a:cubicBezTo>
                <a:cubicBezTo>
                  <a:pt x="6257494" y="4625529"/>
                  <a:pt x="6258821" y="4774033"/>
                  <a:pt x="6229604" y="5029202"/>
                </a:cubicBezTo>
                <a:cubicBezTo>
                  <a:pt x="6200387" y="5284371"/>
                  <a:pt x="6233334" y="5383875"/>
                  <a:pt x="6229604" y="5722227"/>
                </a:cubicBezTo>
                <a:cubicBezTo>
                  <a:pt x="6016393" y="5707881"/>
                  <a:pt x="5684528" y="5751176"/>
                  <a:pt x="5475130" y="5722227"/>
                </a:cubicBezTo>
                <a:cubicBezTo>
                  <a:pt x="5265732" y="5693278"/>
                  <a:pt x="5082862" y="5732690"/>
                  <a:pt x="4907544" y="5722227"/>
                </a:cubicBezTo>
                <a:cubicBezTo>
                  <a:pt x="4732226" y="5711764"/>
                  <a:pt x="4474837" y="5716289"/>
                  <a:pt x="4090773" y="5722227"/>
                </a:cubicBezTo>
                <a:cubicBezTo>
                  <a:pt x="3706709" y="5728165"/>
                  <a:pt x="3645902" y="5723973"/>
                  <a:pt x="3398595" y="5722227"/>
                </a:cubicBezTo>
                <a:cubicBezTo>
                  <a:pt x="3151288" y="5720481"/>
                  <a:pt x="3001606" y="5732695"/>
                  <a:pt x="2831009" y="5722227"/>
                </a:cubicBezTo>
                <a:cubicBezTo>
                  <a:pt x="2660412" y="5711759"/>
                  <a:pt x="2424161" y="5689878"/>
                  <a:pt x="2138831" y="5722227"/>
                </a:cubicBezTo>
                <a:cubicBezTo>
                  <a:pt x="1853501" y="5754576"/>
                  <a:pt x="1788223" y="5720540"/>
                  <a:pt x="1633541" y="5722227"/>
                </a:cubicBezTo>
                <a:cubicBezTo>
                  <a:pt x="1478859" y="5723915"/>
                  <a:pt x="1324151" y="5739059"/>
                  <a:pt x="1128251" y="5722227"/>
                </a:cubicBezTo>
                <a:cubicBezTo>
                  <a:pt x="932351" y="5705396"/>
                  <a:pt x="522340" y="5691488"/>
                  <a:pt x="0" y="5722227"/>
                </a:cubicBezTo>
                <a:cubicBezTo>
                  <a:pt x="-8445" y="5596771"/>
                  <a:pt x="-11215" y="5344833"/>
                  <a:pt x="0" y="5200869"/>
                </a:cubicBezTo>
                <a:cubicBezTo>
                  <a:pt x="11215" y="5056905"/>
                  <a:pt x="20310" y="4693766"/>
                  <a:pt x="0" y="4450621"/>
                </a:cubicBezTo>
                <a:cubicBezTo>
                  <a:pt x="-20310" y="4207476"/>
                  <a:pt x="817" y="4075053"/>
                  <a:pt x="0" y="3872040"/>
                </a:cubicBezTo>
                <a:cubicBezTo>
                  <a:pt x="-817" y="3669027"/>
                  <a:pt x="-21729" y="3595882"/>
                  <a:pt x="0" y="3407904"/>
                </a:cubicBezTo>
                <a:cubicBezTo>
                  <a:pt x="21729" y="3219926"/>
                  <a:pt x="-30605" y="3052469"/>
                  <a:pt x="0" y="2714879"/>
                </a:cubicBezTo>
                <a:cubicBezTo>
                  <a:pt x="30605" y="2377289"/>
                  <a:pt x="-16081" y="2430808"/>
                  <a:pt x="0" y="2193520"/>
                </a:cubicBezTo>
                <a:cubicBezTo>
                  <a:pt x="16081" y="1956232"/>
                  <a:pt x="18120" y="1817979"/>
                  <a:pt x="0" y="1500495"/>
                </a:cubicBezTo>
                <a:cubicBezTo>
                  <a:pt x="-18120" y="1183011"/>
                  <a:pt x="23969" y="972269"/>
                  <a:pt x="0" y="750248"/>
                </a:cubicBezTo>
                <a:cubicBezTo>
                  <a:pt x="-23969" y="528227"/>
                  <a:pt x="-3769" y="358360"/>
                  <a:pt x="0" y="0"/>
                </a:cubicBezTo>
                <a:close/>
              </a:path>
            </a:pathLst>
          </a:custGeom>
          <a:noFill/>
          <a:ln w="47625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561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50641CA-EBC8-4DFD-9DA0-4B258D19C5F5}"/>
              </a:ext>
            </a:extLst>
          </p:cNvPr>
          <p:cNvSpPr txBox="1"/>
          <p:nvPr/>
        </p:nvSpPr>
        <p:spPr>
          <a:xfrm>
            <a:off x="375139" y="5555674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Implantation Nord Luxembourg (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Melreux</a:t>
            </a:r>
            <a:r>
              <a:rPr lang="en-US" sz="2800" b="1" dirty="0" err="1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-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Hotton</a:t>
            </a:r>
            <a:r>
              <a:rPr lang="en-US" sz="28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fr-BE" sz="2800" b="0" i="0" dirty="0">
                <a:solidFill>
                  <a:schemeClr val="bg1"/>
                </a:solidFill>
                <a:effectLst/>
                <a:latin typeface="Roboto"/>
              </a:rPr>
              <a:t>Rue des Villas, 43 6990 </a:t>
            </a:r>
            <a:r>
              <a:rPr lang="fr-BE" sz="2800" b="0" i="0" dirty="0" err="1">
                <a:solidFill>
                  <a:schemeClr val="bg1"/>
                </a:solidFill>
                <a:effectLst/>
                <a:latin typeface="Roboto"/>
              </a:rPr>
              <a:t>Melreux</a:t>
            </a:r>
            <a:endParaRPr lang="en-US" sz="2800" b="1" dirty="0">
              <a:solidFill>
                <a:schemeClr val="bg1"/>
              </a:solidFill>
              <a:effectLst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endParaRPr lang="en-US" sz="2800" b="1" dirty="0">
              <a:solidFill>
                <a:srgbClr val="FFFFFF"/>
              </a:solidFill>
              <a:effectLst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        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Renseignement</a:t>
            </a:r>
            <a:r>
              <a:rPr lang="en-US" sz="28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: Mickael </a:t>
            </a:r>
            <a:r>
              <a:rPr lang="en-US" sz="2800" b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Damhaut</a:t>
            </a:r>
            <a:r>
              <a:rPr lang="en-US" sz="28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0474/862663</a:t>
            </a:r>
            <a:endParaRPr lang="en-US" sz="2800" dirty="0">
              <a:solidFill>
                <a:srgbClr val="FFFFFF"/>
              </a:solidFill>
              <a:effectLst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A4AF0892-2ACD-4924-A377-3B93453AD4A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802" y="414847"/>
            <a:ext cx="3686555" cy="270379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4300559-F9F5-42E1-BE13-96B9E779EC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79" y="380198"/>
            <a:ext cx="4829595" cy="3316564"/>
          </a:xfrm>
          <a:prstGeom prst="rect">
            <a:avLst/>
          </a:prstGeom>
        </p:spPr>
      </p:pic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3C61F70C-825C-4519-AC96-54127DF30E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067" y="3378466"/>
            <a:ext cx="1808333" cy="103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49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8689008-7B0B-4107-A9AC-666B808F51D9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b="1">
                <a:effectLst/>
              </a:rPr>
              <a:t>Minimoys toute l’année Melreux-Hotton : </a:t>
            </a: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>
                <a:effectLst/>
              </a:rPr>
              <a:t>Cotisation de 100 € </a:t>
            </a: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Elle c</a:t>
            </a:r>
            <a:r>
              <a:rPr lang="en-US">
                <a:effectLst/>
              </a:rPr>
              <a:t>omprend l'affiliation, l'assurance, les entrainements et le tee-shirt Minimoys. </a:t>
            </a: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b="1"/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b="1"/>
              <a:t>Horaires : Le mardi</a:t>
            </a: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b="1"/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>
                <a:effectLst/>
              </a:rPr>
              <a:t>Les Lynx (U3): 18h-18h45</a:t>
            </a: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>
                <a:effectLst/>
              </a:rPr>
              <a:t>Les lions (U4): 18h45-19h30</a:t>
            </a: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>
                <a:effectLst/>
              </a:rPr>
              <a:t>Les panthères (U5):</a:t>
            </a:r>
            <a:r>
              <a:rPr lang="en-US"/>
              <a:t> </a:t>
            </a:r>
            <a:r>
              <a:rPr lang="en-US">
                <a:effectLst/>
              </a:rPr>
              <a:t>18h-19h15</a:t>
            </a:r>
          </a:p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500" dirty="0">
              <a:effectLst/>
            </a:endParaRPr>
          </a:p>
        </p:txBody>
      </p:sp>
      <p:pic>
        <p:nvPicPr>
          <p:cNvPr id="7" name="Image 6" descr="Une image contenant système d’arrosage&#10;&#10;Description générée automatiquement">
            <a:extLst>
              <a:ext uri="{FF2B5EF4-FFF2-40B4-BE49-F238E27FC236}">
                <a16:creationId xmlns:a16="http://schemas.microsoft.com/office/drawing/2014/main" id="{6760953E-DC40-4FE5-8234-3BCC8FFBD0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2" r="912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D780E5CD-DE4E-4349-B605-8ADF1523418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877" y="169108"/>
            <a:ext cx="2669274" cy="190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81743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585</Words>
  <Application>Microsoft Office PowerPoint</Application>
  <PresentationFormat>Grand écran</PresentationFormat>
  <Paragraphs>52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Roboto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Jérémie Marczewski</dc:creator>
  <cp:lastModifiedBy>Jérémie Marczewski</cp:lastModifiedBy>
  <cp:revision>9</cp:revision>
  <dcterms:created xsi:type="dcterms:W3CDTF">2021-04-07T16:46:51Z</dcterms:created>
  <dcterms:modified xsi:type="dcterms:W3CDTF">2021-04-08T10:14:26Z</dcterms:modified>
</cp:coreProperties>
</file>